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95" r:id="rId8"/>
    <p:sldId id="265" r:id="rId9"/>
    <p:sldId id="264" r:id="rId10"/>
    <p:sldId id="259" r:id="rId11"/>
    <p:sldId id="270" r:id="rId12"/>
    <p:sldId id="296" r:id="rId13"/>
    <p:sldId id="289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66" r:id="rId23"/>
    <p:sldId id="267" r:id="rId24"/>
    <p:sldId id="268" r:id="rId25"/>
    <p:sldId id="287" r:id="rId26"/>
    <p:sldId id="288" r:id="rId27"/>
    <p:sldId id="263" r:id="rId28"/>
    <p:sldId id="269" r:id="rId29"/>
    <p:sldId id="290" r:id="rId30"/>
    <p:sldId id="291" r:id="rId31"/>
    <p:sldId id="292" r:id="rId32"/>
    <p:sldId id="293" r:id="rId33"/>
    <p:sldId id="294" r:id="rId34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51EDE9"/>
    <a:srgbClr val="70C4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>
        <p:scale>
          <a:sx n="150" d="100"/>
          <a:sy n="150" d="100"/>
        </p:scale>
        <p:origin x="1464" y="-1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.png"/><Relationship Id="rId17" Type="http://schemas.openxmlformats.org/officeDocument/2006/relationships/image" Target="../media/image154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71" Type="http://schemas.openxmlformats.org/officeDocument/2006/relationships/image" Target="../media/image1581.png"/><Relationship Id="rId2" Type="http://schemas.openxmlformats.org/officeDocument/2006/relationships/image" Target="../media/image146.png"/><Relationship Id="rId70" Type="http://schemas.openxmlformats.org/officeDocument/2006/relationships/image" Target="../media/image161.png"/><Relationship Id="rId75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.png"/><Relationship Id="rId5" Type="http://schemas.openxmlformats.org/officeDocument/2006/relationships/image" Target="../media/image158.png"/><Relationship Id="rId73" Type="http://schemas.openxmlformats.org/officeDocument/2006/relationships/image" Target="../media/image164.png"/><Relationship Id="rId4" Type="http://schemas.openxmlformats.org/officeDocument/2006/relationships/image" Target="../media/image156.png"/><Relationship Id="rId69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70.png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71" Type="http://schemas.openxmlformats.org/officeDocument/2006/relationships/image" Target="../media/image169.png"/><Relationship Id="rId2" Type="http://schemas.openxmlformats.org/officeDocument/2006/relationships/image" Target="../media/image146.png"/><Relationship Id="rId70" Type="http://schemas.openxmlformats.org/officeDocument/2006/relationships/image" Target="../media/image167.png"/><Relationship Id="rId75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72.png"/><Relationship Id="rId5" Type="http://schemas.openxmlformats.org/officeDocument/2006/relationships/image" Target="../media/image158.png"/><Relationship Id="rId73" Type="http://schemas.openxmlformats.org/officeDocument/2006/relationships/image" Target="../media/image171.png"/><Relationship Id="rId4" Type="http://schemas.openxmlformats.org/officeDocument/2006/relationships/image" Target="../media/image156.png"/><Relationship Id="rId69" Type="http://schemas.openxmlformats.org/officeDocument/2006/relationships/image" Target="../media/image16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70.png"/><Relationship Id="rId80" Type="http://schemas.openxmlformats.org/officeDocument/2006/relationships/image" Target="../media/image195.png"/><Relationship Id="rId85" Type="http://schemas.openxmlformats.org/officeDocument/2006/relationships/image" Target="../media/image20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910.png"/><Relationship Id="rId84" Type="http://schemas.openxmlformats.org/officeDocument/2006/relationships/image" Target="../media/image199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86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850.png"/><Relationship Id="rId75" Type="http://schemas.openxmlformats.org/officeDocument/2006/relationships/image" Target="../media/image1900.png"/><Relationship Id="rId83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890.png"/><Relationship Id="rId79" Type="http://schemas.openxmlformats.org/officeDocument/2006/relationships/image" Target="../media/image194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97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880.png"/><Relationship Id="rId78" Type="http://schemas.openxmlformats.org/officeDocument/2006/relationships/image" Target="../media/image1930.png"/><Relationship Id="rId81" Type="http://schemas.openxmlformats.org/officeDocument/2006/relationships/image" Target="../media/image196.png"/><Relationship Id="rId86" Type="http://schemas.openxmlformats.org/officeDocument/2006/relationships/image" Target="../media/image201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.png"/><Relationship Id="rId77" Type="http://schemas.openxmlformats.org/officeDocument/2006/relationships/image" Target="../media/image1920.png"/></Relationships>
</file>

<file path=ppt/slides/_rels/slide24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04.png"/><Relationship Id="rId80" Type="http://schemas.openxmlformats.org/officeDocument/2006/relationships/image" Target="../media/image212.png"/><Relationship Id="rId85" Type="http://schemas.openxmlformats.org/officeDocument/2006/relationships/image" Target="../media/image216.png"/><Relationship Id="rId76" Type="http://schemas.openxmlformats.org/officeDocument/2006/relationships/image" Target="../media/image207.png"/><Relationship Id="rId84" Type="http://schemas.openxmlformats.org/officeDocument/2006/relationships/image" Target="../media/image195.png"/><Relationship Id="rId71" Type="http://schemas.openxmlformats.org/officeDocument/2006/relationships/image" Target="../media/image203.png"/><Relationship Id="rId54" Type="http://schemas.openxmlformats.org/officeDocument/2006/relationships/image" Target="../media/image41.png"/><Relationship Id="rId70" Type="http://schemas.openxmlformats.org/officeDocument/2006/relationships/image" Target="../media/image202.png"/><Relationship Id="rId75" Type="http://schemas.openxmlformats.org/officeDocument/2006/relationships/image" Target="../media/image1920.png"/><Relationship Id="rId83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06.png"/><Relationship Id="rId79" Type="http://schemas.openxmlformats.org/officeDocument/2006/relationships/image" Target="../media/image210.png"/><Relationship Id="rId82" Type="http://schemas.openxmlformats.org/officeDocument/2006/relationships/image" Target="../media/image214.png"/><Relationship Id="rId73" Type="http://schemas.openxmlformats.org/officeDocument/2006/relationships/image" Target="../media/image205.png"/><Relationship Id="rId78" Type="http://schemas.openxmlformats.org/officeDocument/2006/relationships/image" Target="../media/image209.png"/><Relationship Id="rId81" Type="http://schemas.openxmlformats.org/officeDocument/2006/relationships/image" Target="../media/image213.png"/><Relationship Id="rId86" Type="http://schemas.openxmlformats.org/officeDocument/2006/relationships/image" Target="../media/image217.png"/><Relationship Id="rId69" Type="http://schemas.openxmlformats.org/officeDocument/2006/relationships/image" Target="../media/image168.png"/><Relationship Id="rId77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20.png"/><Relationship Id="rId80" Type="http://schemas.openxmlformats.org/officeDocument/2006/relationships/image" Target="../media/image228.png"/><Relationship Id="rId76" Type="http://schemas.openxmlformats.org/officeDocument/2006/relationships/image" Target="../media/image224.png"/><Relationship Id="rId71" Type="http://schemas.openxmlformats.org/officeDocument/2006/relationships/image" Target="../media/image219.png"/><Relationship Id="rId54" Type="http://schemas.openxmlformats.org/officeDocument/2006/relationships/image" Target="../media/image41.png"/><Relationship Id="rId70" Type="http://schemas.openxmlformats.org/officeDocument/2006/relationships/image" Target="../media/image218.png"/><Relationship Id="rId75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22.png"/><Relationship Id="rId79" Type="http://schemas.openxmlformats.org/officeDocument/2006/relationships/image" Target="../media/image227.png"/><Relationship Id="rId73" Type="http://schemas.openxmlformats.org/officeDocument/2006/relationships/image" Target="../media/image221.png"/><Relationship Id="rId78" Type="http://schemas.openxmlformats.org/officeDocument/2006/relationships/image" Target="../media/image226.png"/><Relationship Id="rId69" Type="http://schemas.openxmlformats.org/officeDocument/2006/relationships/image" Target="../media/image168.png"/><Relationship Id="rId77" Type="http://schemas.openxmlformats.org/officeDocument/2006/relationships/image" Target="../media/image225.png"/></Relationships>
</file>

<file path=ppt/slides/_rels/slide26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45.png"/><Relationship Id="rId80" Type="http://schemas.openxmlformats.org/officeDocument/2006/relationships/image" Target="../media/image253.png"/><Relationship Id="rId85" Type="http://schemas.openxmlformats.org/officeDocument/2006/relationships/image" Target="../media/image256.png"/><Relationship Id="rId55" Type="http://schemas.openxmlformats.org/officeDocument/2006/relationships/image" Target="../media/image42.png"/><Relationship Id="rId63" Type="http://schemas.openxmlformats.org/officeDocument/2006/relationships/image" Target="../media/image236.png"/><Relationship Id="rId68" Type="http://schemas.openxmlformats.org/officeDocument/2006/relationships/image" Target="../media/image241.png"/><Relationship Id="rId76" Type="http://schemas.openxmlformats.org/officeDocument/2006/relationships/image" Target="../media/image249.png"/><Relationship Id="rId84" Type="http://schemas.openxmlformats.org/officeDocument/2006/relationships/image" Target="../media/image255.png"/><Relationship Id="rId59" Type="http://schemas.openxmlformats.org/officeDocument/2006/relationships/image" Target="../media/image232.png"/><Relationship Id="rId67" Type="http://schemas.openxmlformats.org/officeDocument/2006/relationships/image" Target="../media/image240.png"/><Relationship Id="rId71" Type="http://schemas.openxmlformats.org/officeDocument/2006/relationships/image" Target="../media/image244.png"/><Relationship Id="rId54" Type="http://schemas.openxmlformats.org/officeDocument/2006/relationships/image" Target="../media/image41.png"/><Relationship Id="rId62" Type="http://schemas.openxmlformats.org/officeDocument/2006/relationships/image" Target="../media/image235.png"/><Relationship Id="rId70" Type="http://schemas.openxmlformats.org/officeDocument/2006/relationships/image" Target="../media/image243.png"/><Relationship Id="rId75" Type="http://schemas.openxmlformats.org/officeDocument/2006/relationships/image" Target="../media/image248.png"/><Relationship Id="rId83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231.png"/><Relationship Id="rId66" Type="http://schemas.openxmlformats.org/officeDocument/2006/relationships/image" Target="../media/image239.png"/><Relationship Id="rId74" Type="http://schemas.openxmlformats.org/officeDocument/2006/relationships/image" Target="../media/image247.png"/><Relationship Id="rId79" Type="http://schemas.openxmlformats.org/officeDocument/2006/relationships/image" Target="../media/image252.png"/><Relationship Id="rId87" Type="http://schemas.openxmlformats.org/officeDocument/2006/relationships/image" Target="../media/image258.png"/><Relationship Id="rId57" Type="http://schemas.openxmlformats.org/officeDocument/2006/relationships/image" Target="../media/image230.png"/><Relationship Id="rId61" Type="http://schemas.openxmlformats.org/officeDocument/2006/relationships/image" Target="../media/image234.png"/><Relationship Id="rId82" Type="http://schemas.openxmlformats.org/officeDocument/2006/relationships/image" Target="../media/image168.png"/><Relationship Id="rId60" Type="http://schemas.openxmlformats.org/officeDocument/2006/relationships/image" Target="../media/image233.png"/><Relationship Id="rId65" Type="http://schemas.openxmlformats.org/officeDocument/2006/relationships/image" Target="../media/image238.png"/><Relationship Id="rId73" Type="http://schemas.openxmlformats.org/officeDocument/2006/relationships/image" Target="../media/image246.png"/><Relationship Id="rId78" Type="http://schemas.openxmlformats.org/officeDocument/2006/relationships/image" Target="../media/image251.png"/><Relationship Id="rId81" Type="http://schemas.openxmlformats.org/officeDocument/2006/relationships/image" Target="../media/image41.png"/><Relationship Id="rId86" Type="http://schemas.openxmlformats.org/officeDocument/2006/relationships/image" Target="../media/image257.png"/><Relationship Id="rId56" Type="http://schemas.openxmlformats.org/officeDocument/2006/relationships/image" Target="../media/image229.png"/><Relationship Id="rId64" Type="http://schemas.openxmlformats.org/officeDocument/2006/relationships/image" Target="../media/image237.png"/><Relationship Id="rId69" Type="http://schemas.openxmlformats.org/officeDocument/2006/relationships/image" Target="../media/image242.png"/><Relationship Id="rId77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0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0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4.png"/><Relationship Id="rId55" Type="http://schemas.openxmlformats.org/officeDocument/2006/relationships/image" Target="../media/image107.png"/><Relationship Id="rId63" Type="http://schemas.openxmlformats.org/officeDocument/2006/relationships/image" Target="../media/image115.png"/><Relationship Id="rId68" Type="http://schemas.openxmlformats.org/officeDocument/2006/relationships/image" Target="../media/image121.png"/><Relationship Id="rId76" Type="http://schemas.openxmlformats.org/officeDocument/2006/relationships/image" Target="../media/image128.png"/><Relationship Id="rId59" Type="http://schemas.openxmlformats.org/officeDocument/2006/relationships/image" Target="../media/image111.png"/><Relationship Id="rId67" Type="http://schemas.openxmlformats.org/officeDocument/2006/relationships/image" Target="../media/image119.png"/><Relationship Id="rId71" Type="http://schemas.openxmlformats.org/officeDocument/2006/relationships/image" Target="../media/image1232.png"/><Relationship Id="rId54" Type="http://schemas.openxmlformats.org/officeDocument/2006/relationships/image" Target="../media/image106.png"/><Relationship Id="rId62" Type="http://schemas.openxmlformats.org/officeDocument/2006/relationships/image" Target="../media/image114.png"/><Relationship Id="rId70" Type="http://schemas.openxmlformats.org/officeDocument/2006/relationships/image" Target="../media/image123.png"/><Relationship Id="rId75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8.png"/><Relationship Id="rId74" Type="http://schemas.openxmlformats.org/officeDocument/2006/relationships/image" Target="../media/image126.png"/><Relationship Id="rId79" Type="http://schemas.openxmlformats.org/officeDocument/2006/relationships/image" Target="../media/image132.png"/><Relationship Id="rId57" Type="http://schemas.openxmlformats.org/officeDocument/2006/relationships/image" Target="../media/image109.png"/><Relationship Id="rId61" Type="http://schemas.openxmlformats.org/officeDocument/2006/relationships/image" Target="../media/image113.png"/><Relationship Id="rId52" Type="http://schemas.openxmlformats.org/officeDocument/2006/relationships/image" Target="../media/image57.png"/><Relationship Id="rId60" Type="http://schemas.openxmlformats.org/officeDocument/2006/relationships/image" Target="../media/image112.png"/><Relationship Id="rId65" Type="http://schemas.openxmlformats.org/officeDocument/2006/relationships/image" Target="../media/image117.png"/><Relationship Id="rId73" Type="http://schemas.openxmlformats.org/officeDocument/2006/relationships/image" Target="../media/image125.png"/><Relationship Id="rId78" Type="http://schemas.openxmlformats.org/officeDocument/2006/relationships/image" Target="../media/image131.png"/><Relationship Id="rId56" Type="http://schemas.openxmlformats.org/officeDocument/2006/relationships/image" Target="../media/image108.png"/><Relationship Id="rId64" Type="http://schemas.openxmlformats.org/officeDocument/2006/relationships/image" Target="../media/image116.png"/><Relationship Id="rId69" Type="http://schemas.openxmlformats.org/officeDocument/2006/relationships/image" Target="../media/image122.png"/><Relationship Id="rId77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31.png"/><Relationship Id="rId55" Type="http://schemas.openxmlformats.org/officeDocument/2006/relationships/image" Target="../media/image1071.png"/><Relationship Id="rId63" Type="http://schemas.openxmlformats.org/officeDocument/2006/relationships/image" Target="../media/image1160.png"/><Relationship Id="rId68" Type="http://schemas.openxmlformats.org/officeDocument/2006/relationships/image" Target="../media/image1221.png"/><Relationship Id="rId76" Type="http://schemas.openxmlformats.org/officeDocument/2006/relationships/image" Target="../media/image1271.png"/><Relationship Id="rId59" Type="http://schemas.openxmlformats.org/officeDocument/2006/relationships/image" Target="../media/image1120.png"/><Relationship Id="rId67" Type="http://schemas.openxmlformats.org/officeDocument/2006/relationships/image" Target="../media/image1211.png"/><Relationship Id="rId71" Type="http://schemas.openxmlformats.org/officeDocument/2006/relationships/image" Target="../media/image47.png"/><Relationship Id="rId54" Type="http://schemas.openxmlformats.org/officeDocument/2006/relationships/image" Target="../media/image1060.png"/><Relationship Id="rId62" Type="http://schemas.openxmlformats.org/officeDocument/2006/relationships/image" Target="../media/image1150.png"/><Relationship Id="rId70" Type="http://schemas.openxmlformats.org/officeDocument/2006/relationships/image" Target="../media/image37.png"/><Relationship Id="rId75" Type="http://schemas.openxmlformats.org/officeDocument/2006/relationships/image" Target="../media/image1261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0.png"/><Relationship Id="rId58" Type="http://schemas.openxmlformats.org/officeDocument/2006/relationships/image" Target="../media/image1100.png"/><Relationship Id="rId66" Type="http://schemas.openxmlformats.org/officeDocument/2006/relationships/image" Target="../media/image1191.png"/><Relationship Id="rId74" Type="http://schemas.openxmlformats.org/officeDocument/2006/relationships/image" Target="../media/image1251.png"/><Relationship Id="rId57" Type="http://schemas.openxmlformats.org/officeDocument/2006/relationships/image" Target="../media/image1091.png"/><Relationship Id="rId61" Type="http://schemas.openxmlformats.org/officeDocument/2006/relationships/image" Target="../media/image1141.png"/><Relationship Id="rId52" Type="http://schemas.openxmlformats.org/officeDocument/2006/relationships/image" Target="../media/image57.png"/><Relationship Id="rId60" Type="http://schemas.openxmlformats.org/officeDocument/2006/relationships/image" Target="../media/image1131.png"/><Relationship Id="rId65" Type="http://schemas.openxmlformats.org/officeDocument/2006/relationships/image" Target="../media/image1181.png"/><Relationship Id="rId73" Type="http://schemas.openxmlformats.org/officeDocument/2006/relationships/image" Target="../media/image1111.png"/><Relationship Id="rId56" Type="http://schemas.openxmlformats.org/officeDocument/2006/relationships/image" Target="../media/image1081.png"/><Relationship Id="rId64" Type="http://schemas.openxmlformats.org/officeDocument/2006/relationships/image" Target="../media/image1171.png"/><Relationship Id="rId69" Type="http://schemas.openxmlformats.org/officeDocument/2006/relationships/image" Target="../media/image36.png"/><Relationship Id="rId77" Type="http://schemas.openxmlformats.org/officeDocument/2006/relationships/image" Target="../media/image1280.png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.png"/><Relationship Id="rId3" Type="http://schemas.openxmlformats.org/officeDocument/2006/relationships/image" Target="../media/image1290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5.png"/><Relationship Id="rId59" Type="http://schemas.openxmlformats.org/officeDocument/2006/relationships/image" Target="../media/image139.png"/><Relationship Id="rId67" Type="http://schemas.openxmlformats.org/officeDocument/2006/relationships/image" Target="../media/image47.png"/><Relationship Id="rId71" Type="http://schemas.openxmlformats.org/officeDocument/2006/relationships/image" Target="../media/image148.png"/><Relationship Id="rId2" Type="http://schemas.openxmlformats.org/officeDocument/2006/relationships/image" Target="../media/image1110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66" Type="http://schemas.openxmlformats.org/officeDocument/2006/relationships/image" Target="../media/image37.png"/><Relationship Id="rId5" Type="http://schemas.openxmlformats.org/officeDocument/2006/relationships/image" Target="../media/image1320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52" Type="http://schemas.openxmlformats.org/officeDocument/2006/relationships/image" Target="../media/image57.png"/><Relationship Id="rId60" Type="http://schemas.openxmlformats.org/officeDocument/2006/relationships/image" Target="../media/image140.png"/><Relationship Id="rId65" Type="http://schemas.openxmlformats.org/officeDocument/2006/relationships/image" Target="../media/image36.png"/><Relationship Id="rId73" Type="http://schemas.openxmlformats.org/officeDocument/2006/relationships/image" Target="../media/image151.png"/><Relationship Id="rId4" Type="http://schemas.openxmlformats.org/officeDocument/2006/relationships/image" Target="../media/image1310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2316" y="2695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the AO paper</a:t>
            </a:r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037" y="2492594"/>
            <a:ext cx="3052383" cy="3459962"/>
            <a:chOff x="4037" y="2492594"/>
            <a:chExt cx="3052383" cy="3459962"/>
          </a:xfrm>
        </p:grpSpPr>
        <p:sp>
          <p:nvSpPr>
            <p:cNvPr id="222" name="Rectangle 221"/>
            <p:cNvSpPr/>
            <p:nvPr/>
          </p:nvSpPr>
          <p:spPr>
            <a:xfrm>
              <a:off x="25401" y="2510458"/>
              <a:ext cx="2973872" cy="3442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4037" y="2513321"/>
              <a:ext cx="2853962" cy="1573534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651877" y="2630010"/>
              <a:ext cx="0" cy="676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80262" y="2641649"/>
              <a:ext cx="2579141" cy="13355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140653" y="2492594"/>
                  <a:ext cx="836828" cy="2631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53" y="2492594"/>
                  <a:ext cx="836828" cy="2631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TextBox 140"/>
            <p:cNvSpPr txBox="1"/>
            <p:nvPr/>
          </p:nvSpPr>
          <p:spPr>
            <a:xfrm>
              <a:off x="169083" y="2506676"/>
              <a:ext cx="821263" cy="249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499790" y="3150244"/>
              <a:ext cx="352341" cy="242234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86612" y="2611858"/>
              <a:ext cx="15855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349914" y="3068219"/>
              <a:ext cx="685992" cy="249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9607" t="10250" r="8102" b="13790"/>
            <a:stretch/>
          </p:blipFill>
          <p:spPr>
            <a:xfrm>
              <a:off x="79540" y="4010071"/>
              <a:ext cx="2926080" cy="1942485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22720" y="4686337"/>
              <a:ext cx="2546350" cy="9239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2002320" y="4841911"/>
              <a:ext cx="139700" cy="104775"/>
            </a:xfrm>
            <a:custGeom>
              <a:avLst/>
              <a:gdLst>
                <a:gd name="connsiteX0" fmla="*/ 0 w 139700"/>
                <a:gd name="connsiteY0" fmla="*/ 41275 h 104775"/>
                <a:gd name="connsiteX1" fmla="*/ 117475 w 139700"/>
                <a:gd name="connsiteY1" fmla="*/ 0 h 104775"/>
                <a:gd name="connsiteX2" fmla="*/ 139700 w 139700"/>
                <a:gd name="connsiteY2" fmla="*/ 69850 h 104775"/>
                <a:gd name="connsiteX3" fmla="*/ 25400 w 139700"/>
                <a:gd name="connsiteY3" fmla="*/ 104775 h 104775"/>
                <a:gd name="connsiteX4" fmla="*/ 0 w 139700"/>
                <a:gd name="connsiteY4" fmla="*/ 412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700" h="104775">
                  <a:moveTo>
                    <a:pt x="0" y="41275"/>
                  </a:moveTo>
                  <a:lnTo>
                    <a:pt x="117475" y="0"/>
                  </a:lnTo>
                  <a:lnTo>
                    <a:pt x="139700" y="69850"/>
                  </a:lnTo>
                  <a:lnTo>
                    <a:pt x="25400" y="104775"/>
                  </a:lnTo>
                  <a:lnTo>
                    <a:pt x="0" y="41275"/>
                  </a:lnTo>
                  <a:close/>
                </a:path>
              </a:pathLst>
            </a:custGeom>
            <a:solidFill>
              <a:srgbClr val="317DC7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71957" y="5476911"/>
              <a:ext cx="66675" cy="59531"/>
            </a:xfrm>
            <a:custGeom>
              <a:avLst/>
              <a:gdLst>
                <a:gd name="connsiteX0" fmla="*/ 0 w 66675"/>
                <a:gd name="connsiteY0" fmla="*/ 9525 h 59531"/>
                <a:gd name="connsiteX1" fmla="*/ 52388 w 66675"/>
                <a:gd name="connsiteY1" fmla="*/ 0 h 59531"/>
                <a:gd name="connsiteX2" fmla="*/ 66675 w 66675"/>
                <a:gd name="connsiteY2" fmla="*/ 42863 h 59531"/>
                <a:gd name="connsiteX3" fmla="*/ 14288 w 66675"/>
                <a:gd name="connsiteY3" fmla="*/ 59531 h 59531"/>
                <a:gd name="connsiteX4" fmla="*/ 0 w 66675"/>
                <a:gd name="connsiteY4" fmla="*/ 9525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59531">
                  <a:moveTo>
                    <a:pt x="0" y="9525"/>
                  </a:moveTo>
                  <a:lnTo>
                    <a:pt x="52388" y="0"/>
                  </a:lnTo>
                  <a:lnTo>
                    <a:pt x="66675" y="42863"/>
                  </a:lnTo>
                  <a:lnTo>
                    <a:pt x="14288" y="59531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5BFAD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095858" y="5214973"/>
              <a:ext cx="69056" cy="78581"/>
            </a:xfrm>
            <a:custGeom>
              <a:avLst/>
              <a:gdLst>
                <a:gd name="connsiteX0" fmla="*/ 0 w 69056"/>
                <a:gd name="connsiteY0" fmla="*/ 21431 h 78581"/>
                <a:gd name="connsiteX1" fmla="*/ 47625 w 69056"/>
                <a:gd name="connsiteY1" fmla="*/ 0 h 78581"/>
                <a:gd name="connsiteX2" fmla="*/ 69056 w 69056"/>
                <a:gd name="connsiteY2" fmla="*/ 66675 h 78581"/>
                <a:gd name="connsiteX3" fmla="*/ 19050 w 69056"/>
                <a:gd name="connsiteY3" fmla="*/ 78581 h 78581"/>
                <a:gd name="connsiteX4" fmla="*/ 0 w 69056"/>
                <a:gd name="connsiteY4" fmla="*/ 2143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56" h="78581">
                  <a:moveTo>
                    <a:pt x="0" y="21431"/>
                  </a:moveTo>
                  <a:lnTo>
                    <a:pt x="47625" y="0"/>
                  </a:lnTo>
                  <a:lnTo>
                    <a:pt x="69056" y="66675"/>
                  </a:lnTo>
                  <a:lnTo>
                    <a:pt x="19050" y="78581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317DC7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9974" b="62340" l="41677" r="45481"/>
                      </a14:imgEffect>
                    </a14:imgLayer>
                  </a14:imgProps>
                </a:ext>
              </a:extLst>
            </a:blip>
            <a:srcRect l="41202" t="48428" r="54043" b="36114"/>
            <a:stretch/>
          </p:blipFill>
          <p:spPr>
            <a:xfrm>
              <a:off x="1203014" y="4986375"/>
              <a:ext cx="169069" cy="39528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 rot="20356091">
              <a:off x="2084597" y="4567329"/>
              <a:ext cx="9718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Optical axis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868971" y="4083392"/>
                  <a:ext cx="11303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Lens 2, </a:t>
                  </a:r>
                  <a14:m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= 30 mm</a:t>
                  </a:r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8971" y="4083392"/>
                  <a:ext cx="1130301" cy="215444"/>
                </a:xfrm>
                <a:prstGeom prst="rect">
                  <a:avLst/>
                </a:prstGeom>
                <a:blipFill>
                  <a:blip r:embed="rId7"/>
                  <a:stretch>
                    <a:fillRect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7" name="Group 116"/>
            <p:cNvGrpSpPr/>
            <p:nvPr/>
          </p:nvGrpSpPr>
          <p:grpSpPr>
            <a:xfrm>
              <a:off x="1448618" y="4689752"/>
              <a:ext cx="570732" cy="450260"/>
              <a:chOff x="3125860" y="2411667"/>
              <a:chExt cx="570732" cy="450260"/>
            </a:xfrm>
          </p:grpSpPr>
          <p:cxnSp>
            <p:nvCxnSpPr>
              <p:cNvPr id="170" name="Straight Arrow Connector 169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TextBox 171"/>
                  <p:cNvSpPr txBox="1"/>
                  <p:nvPr/>
                </p:nvSpPr>
                <p:spPr>
                  <a:xfrm>
                    <a:off x="33899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2" name="TextBox 1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9905" y="2646483"/>
                    <a:ext cx="306687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TextBox 172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1552599" y="5647621"/>
                  <a:ext cx="98629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= </a:t>
                  </a:r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Segoe UI" panose="020B0502040204020203" pitchFamily="34" charset="0"/>
                      <a:cs typeface="Segoe UI" panose="020B0502040204020203" pitchFamily="34" charset="0"/>
                    </a:rPr>
                    <a:t>24.17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Segoe UI" panose="020B0502040204020203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599" y="5647621"/>
                  <a:ext cx="986290" cy="246221"/>
                </a:xfrm>
                <a:prstGeom prst="rect">
                  <a:avLst/>
                </a:prstGeom>
                <a:blipFill>
                  <a:blip r:embed="rId70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25396" y="4288197"/>
                  <a:ext cx="1048172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= </a:t>
                  </a:r>
                  <a:r>
                    <a:rPr 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Segoe UI" panose="020B0502040204020203" pitchFamily="34" charset="0"/>
                      <a:cs typeface="Segoe UI" panose="020B0502040204020203" pitchFamily="34" charset="0"/>
                    </a:rPr>
                    <a:t>-20°,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 = 10°,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 =  15°,</a:t>
                  </a:r>
                  <a:r>
                    <a: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rPr>
                    <a:t> = -5°.</a:t>
                  </a:r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" y="4288197"/>
                  <a:ext cx="1048172" cy="391133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68468" y="4632669"/>
                  <a:ext cx="111152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Lens 1, </a:t>
                  </a:r>
                  <a14:m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= 40 mm</a:t>
                  </a:r>
                </a:p>
              </p:txBody>
            </p:sp>
          </mc:Choice>
          <mc:Fallback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8" y="4632669"/>
                  <a:ext cx="1111523" cy="215444"/>
                </a:xfrm>
                <a:prstGeom prst="rect">
                  <a:avLst/>
                </a:prstGeom>
                <a:blipFill>
                  <a:blip r:embed="rId72"/>
                  <a:stretch>
                    <a:fillRect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1" name="Straight Connector 180"/>
            <p:cNvCxnSpPr/>
            <p:nvPr/>
          </p:nvCxnSpPr>
          <p:spPr>
            <a:xfrm>
              <a:off x="71920" y="5110992"/>
              <a:ext cx="283464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1510431" y="4973458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>
              <a:off x="1510896" y="5783812"/>
              <a:ext cx="1181289" cy="115535"/>
              <a:chOff x="2605298" y="1651989"/>
              <a:chExt cx="1181289" cy="115535"/>
            </a:xfrm>
          </p:grpSpPr>
          <p:cxnSp>
            <p:nvCxnSpPr>
              <p:cNvPr id="155" name="Straight Connector 15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 flipV="1">
                <a:off x="2607011" y="1709756"/>
                <a:ext cx="11795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Straight Connector 175"/>
            <p:cNvCxnSpPr/>
            <p:nvPr/>
          </p:nvCxnSpPr>
          <p:spPr>
            <a:xfrm flipH="1" flipV="1">
              <a:off x="2689943" y="4973458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Image plane pivot"/>
            <p:cNvGrpSpPr/>
            <p:nvPr/>
          </p:nvGrpSpPr>
          <p:grpSpPr>
            <a:xfrm>
              <a:off x="2662756" y="5083077"/>
              <a:ext cx="56010" cy="56010"/>
              <a:chOff x="3011758" y="4033638"/>
              <a:chExt cx="56010" cy="56010"/>
            </a:xfrm>
          </p:grpSpPr>
          <p:sp>
            <p:nvSpPr>
              <p:cNvPr id="178" name="Oval 17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3032810" y="4054690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8" name="TextBox 187"/>
            <p:cNvSpPr txBox="1"/>
            <p:nvPr/>
          </p:nvSpPr>
          <p:spPr>
            <a:xfrm>
              <a:off x="574888" y="5655010"/>
              <a:ext cx="6098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Exit pupil </a:t>
              </a: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341927" y="5427997"/>
              <a:ext cx="812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Entrance pupil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256195" y="4936432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6195" y="4936432"/>
                  <a:ext cx="244475" cy="215444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lens pivot"/>
            <p:cNvGrpSpPr/>
            <p:nvPr/>
          </p:nvGrpSpPr>
          <p:grpSpPr>
            <a:xfrm>
              <a:off x="1485065" y="5076661"/>
              <a:ext cx="56010" cy="56010"/>
              <a:chOff x="3011758" y="4033638"/>
              <a:chExt cx="56010" cy="56010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3032810" y="4052309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941597" y="4692985"/>
              <a:ext cx="3939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Stop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059470" y="4327860"/>
              <a:ext cx="7112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 plane</a:t>
              </a:r>
            </a:p>
          </p:txBody>
        </p:sp>
        <p:cxnSp>
          <p:nvCxnSpPr>
            <p:cNvPr id="225" name="Straight Arrow Connector 224"/>
            <p:cNvCxnSpPr>
              <a:cxnSpLocks noChangeAspect="1"/>
            </p:cNvCxnSpPr>
            <p:nvPr/>
          </p:nvCxnSpPr>
          <p:spPr>
            <a:xfrm>
              <a:off x="1132370" y="4851437"/>
              <a:ext cx="68596" cy="1703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cxnSpLocks noChangeAspect="1"/>
            </p:cNvCxnSpPr>
            <p:nvPr/>
          </p:nvCxnSpPr>
          <p:spPr>
            <a:xfrm>
              <a:off x="911709" y="4754602"/>
              <a:ext cx="68597" cy="1703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flipH="1">
              <a:off x="514835" y="5762661"/>
              <a:ext cx="137160" cy="0"/>
            </a:xfrm>
            <a:prstGeom prst="straightConnector1">
              <a:avLst/>
            </a:prstGeom>
            <a:ln cap="sq">
              <a:solidFill>
                <a:schemeClr val="tx1">
                  <a:lumMod val="75000"/>
                  <a:lumOff val="25000"/>
                </a:schemeClr>
              </a:solidFill>
              <a:miter lim="800000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2665895" y="4448211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cxnSpLocks noChangeAspect="1"/>
            </p:cNvCxnSpPr>
            <p:nvPr/>
          </p:nvCxnSpPr>
          <p:spPr>
            <a:xfrm flipH="1">
              <a:off x="1837224" y="4197390"/>
              <a:ext cx="108603" cy="5676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Rectangle 236"/>
            <p:cNvSpPr/>
            <p:nvPr/>
          </p:nvSpPr>
          <p:spPr>
            <a:xfrm>
              <a:off x="71920" y="4054511"/>
              <a:ext cx="2889250" cy="1855788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25396" y="4042114"/>
                  <a:ext cx="1108356" cy="225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a14:m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= 24 </a:t>
                  </a:r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= 2. </a:t>
                  </a:r>
                </a:p>
              </p:txBody>
            </p:sp>
          </mc:Choice>
          <mc:Fallback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" y="4042114"/>
                  <a:ext cx="1108356" cy="225383"/>
                </a:xfrm>
                <a:prstGeom prst="rect">
                  <a:avLst/>
                </a:prstGeom>
                <a:blipFill>
                  <a:blip r:embed="rId74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0" name="Straight Arrow Connector 249"/>
            <p:cNvCxnSpPr>
              <a:cxnSpLocks noChangeAspect="1"/>
            </p:cNvCxnSpPr>
            <p:nvPr/>
          </p:nvCxnSpPr>
          <p:spPr>
            <a:xfrm>
              <a:off x="1351446" y="5361025"/>
              <a:ext cx="68596" cy="1703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25396" y="4164801"/>
                  <a:ext cx="1200940" cy="222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= -5 </a:t>
                  </a:r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= -25 </a:t>
                  </a:r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. </a:t>
                  </a:r>
                </a:p>
              </p:txBody>
            </p:sp>
          </mc:Choice>
          <mc:Fallback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" y="4164801"/>
                  <a:ext cx="1200940" cy="222112"/>
                </a:xfrm>
                <a:prstGeom prst="rect">
                  <a:avLst/>
                </a:prstGeom>
                <a:blipFill>
                  <a:blip r:embed="rId7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434121" y="3461583"/>
              <a:ext cx="423864" cy="515476"/>
              <a:chOff x="4208374" y="2289632"/>
              <a:chExt cx="423864" cy="515476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08374" y="2289632"/>
                <a:ext cx="423864" cy="515476"/>
                <a:chOff x="6160636" y="3811365"/>
                <a:chExt cx="423864" cy="515476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med" len="lg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med" len="lg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60636" y="3811365"/>
                  <a:ext cx="15716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69366" y="4057429"/>
                  <a:ext cx="10001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60677" y="4111397"/>
                  <a:ext cx="12382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3" name="Straight Connector 12"/>
            <p:cNvCxnSpPr/>
            <p:nvPr/>
          </p:nvCxnSpPr>
          <p:spPr>
            <a:xfrm flipV="1">
              <a:off x="71274" y="3390900"/>
              <a:ext cx="2431420" cy="658711"/>
            </a:xfrm>
            <a:prstGeom prst="line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2849925" y="3388042"/>
              <a:ext cx="111245" cy="671442"/>
            </a:xfrm>
            <a:prstGeom prst="line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7666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94634" y="408393"/>
            <a:ext cx="3590225" cy="4738548"/>
            <a:chOff x="394634" y="408393"/>
            <a:chExt cx="3590225" cy="4738548"/>
          </a:xfrm>
        </p:grpSpPr>
        <p:sp>
          <p:nvSpPr>
            <p:cNvPr id="17" name="Rectangle 16"/>
            <p:cNvSpPr/>
            <p:nvPr/>
          </p:nvSpPr>
          <p:spPr>
            <a:xfrm>
              <a:off x="394634" y="408393"/>
              <a:ext cx="3590225" cy="4738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34" y="408393"/>
              <a:ext cx="3161313" cy="23314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727"/>
            <a:stretch/>
          </p:blipFill>
          <p:spPr>
            <a:xfrm>
              <a:off x="404535" y="2815529"/>
              <a:ext cx="3151412" cy="233141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25643" y="48126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Coincident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5643" y="2895600"/>
              <a:ext cx="931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Separated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55947" y="2194560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55947" y="4599272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90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56856"/>
            <a:ext cx="5496078" cy="7510416"/>
            <a:chOff x="9627" y="56856"/>
            <a:chExt cx="5496078" cy="7510416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56856"/>
              <a:ext cx="5486631" cy="2469106"/>
              <a:chOff x="14266" y="56856"/>
              <a:chExt cx="5486631" cy="246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56856"/>
                <a:ext cx="5486400" cy="246910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/>
          <p:cNvCxnSpPr/>
          <p:nvPr/>
        </p:nvCxnSpPr>
        <p:spPr>
          <a:xfrm>
            <a:off x="6315074" y="2719388"/>
            <a:ext cx="0" cy="163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104" y="1553631"/>
            <a:ext cx="5429295" cy="1767419"/>
            <a:chOff x="57104" y="1553631"/>
            <a:chExt cx="5429295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7104" y="1624757"/>
              <a:ext cx="5429295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/>
            <p:cNvCxnSpPr/>
            <p:nvPr/>
          </p:nvCxnSpPr>
          <p:spPr>
            <a:xfrm flipH="1" flipV="1">
              <a:off x="3121200" y="2557254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92487" y="2585833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175788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979899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3568067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05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120867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1992154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3182138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2863773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134890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397413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830439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2569921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4570" y="2480873"/>
              <a:ext cx="35661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505366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089928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075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961306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541813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87971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572407" y="2997707"/>
              <a:ext cx="833817" cy="115535"/>
              <a:chOff x="2605298" y="1651989"/>
              <a:chExt cx="833817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83210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89683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805633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72607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60565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231150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447546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-118351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61200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/>
            <p:cNvGrpSpPr/>
            <p:nvPr/>
          </p:nvGrpSpPr>
          <p:grpSpPr>
            <a:xfrm>
              <a:off x="469958" y="1969557"/>
              <a:ext cx="429185" cy="246221"/>
              <a:chOff x="903388" y="1912401"/>
              <a:chExt cx="429185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(−)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  <a:blipFill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836102" y="2998991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Rectangle 219"/>
                <p:cNvSpPr/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0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2657421" y="2895601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419404" y="1847846"/>
              <a:ext cx="280988" cy="14763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8" name="Group 227"/>
            <p:cNvGrpSpPr/>
            <p:nvPr/>
          </p:nvGrpSpPr>
          <p:grpSpPr>
            <a:xfrm>
              <a:off x="826566" y="2713251"/>
              <a:ext cx="1163666" cy="115535"/>
              <a:chOff x="1198355" y="1262591"/>
              <a:chExt cx="1166264" cy="115535"/>
            </a:xfrm>
          </p:grpSpPr>
          <p:cxnSp>
            <p:nvCxnSpPr>
              <p:cNvPr id="229" name="Straight Connector 228"/>
              <p:cNvCxnSpPr>
                <a:cxnSpLocks/>
              </p:cNvCxnSpPr>
              <p:nvPr/>
            </p:nvCxnSpPr>
            <p:spPr>
              <a:xfrm>
                <a:off x="2364619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flipH="1" flipV="1">
                <a:off x="1198355" y="1320358"/>
                <a:ext cx="116388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988635" y="2713252"/>
              <a:ext cx="582627" cy="115535"/>
              <a:chOff x="1203129" y="1262591"/>
              <a:chExt cx="583921" cy="115535"/>
            </a:xfrm>
          </p:grpSpPr>
          <p:cxnSp>
            <p:nvCxnSpPr>
              <p:cNvPr id="234" name="Straight Connector 23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 flipH="1" flipV="1">
                <a:off x="1203129" y="1320358"/>
                <a:ext cx="5773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Rectangle 236"/>
                <p:cNvSpPr/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37" name="Rectangle 2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/>
            <p:cNvGrpSpPr/>
            <p:nvPr/>
          </p:nvGrpSpPr>
          <p:grpSpPr>
            <a:xfrm flipH="1">
              <a:off x="2569662" y="2713252"/>
              <a:ext cx="555187" cy="115535"/>
              <a:chOff x="1230630" y="1262591"/>
              <a:chExt cx="556420" cy="115535"/>
            </a:xfrm>
          </p:grpSpPr>
          <p:cxnSp>
            <p:nvCxnSpPr>
              <p:cNvPr id="241" name="Straight Connector 240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 flipH="1" flipV="1">
                <a:off x="1230630" y="1320358"/>
                <a:ext cx="5498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 flipH="1">
              <a:off x="3117362" y="2713242"/>
              <a:ext cx="280866" cy="115535"/>
              <a:chOff x="1505560" y="1262591"/>
              <a:chExt cx="281490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1505560" y="1320358"/>
                <a:ext cx="27492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blipFill>
                  <a:blip r:embed="rId86"/>
                  <a:stretch>
                    <a:fillRect r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394" y="3164256"/>
            <a:ext cx="4423008" cy="1909803"/>
            <a:chOff x="529394" y="3164256"/>
            <a:chExt cx="4423008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81027" y="3205907"/>
              <a:ext cx="4281486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 =?</a:t>
                  </a: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blipFill>
                  <a:blip r:embed="rId7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  <a:blipFill>
                  <a:blip r:embed="rId8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/>
            <p:cNvSpPr/>
            <p:nvPr/>
          </p:nvSpPr>
          <p:spPr>
            <a:xfrm>
              <a:off x="3295650" y="3738565"/>
              <a:ext cx="356616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425" y="3482978"/>
              <a:ext cx="247650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72" name="Rectangle 71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163" name="Straight Arrow Connector 162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161" name="Straight Connector 1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52" name="Oval 151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4" name="Straight Arrow Connector 153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8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12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7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2940054" y="4906965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 127"/>
            <p:cNvSpPr/>
            <p:nvPr/>
          </p:nvSpPr>
          <p:spPr>
            <a:xfrm>
              <a:off x="2647950" y="3465515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335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>
            <a:cxnSpLocks noChangeAspect="1"/>
          </p:cNvCxnSpPr>
          <p:nvPr/>
        </p:nvCxnSpPr>
        <p:spPr>
          <a:xfrm flipH="1">
            <a:off x="4285293" y="702243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 noChangeAspect="1"/>
          </p:cNvCxnSpPr>
          <p:nvPr/>
        </p:nvCxnSpPr>
        <p:spPr>
          <a:xfrm>
            <a:off x="578479" y="568904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4818933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378806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669234" y="1121906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540521" y="1030466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3115113" y="1433853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74337" y="1487666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2983883" y="943784"/>
            <a:ext cx="653282" cy="577260"/>
            <a:chOff x="3056010" y="2284667"/>
            <a:chExt cx="653282" cy="577260"/>
          </a:xfrm>
        </p:grpSpPr>
        <p:cxnSp>
          <p:nvCxnSpPr>
            <p:cNvPr id="176" name="Straight Arrow Connector 175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 Box 15"/>
              <p:cNvSpPr txBox="1"/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/>
              <p:cNvSpPr txBox="1"/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/>
          <p:cNvSpPr/>
          <p:nvPr/>
        </p:nvSpPr>
        <p:spPr>
          <a:xfrm>
            <a:off x="3638295" y="1462422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379217" y="1321851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669112" y="676002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/>
          <p:cNvGrpSpPr/>
          <p:nvPr/>
        </p:nvGrpSpPr>
        <p:grpSpPr>
          <a:xfrm>
            <a:off x="1384469" y="1796250"/>
            <a:ext cx="1737360" cy="115535"/>
            <a:chOff x="1203129" y="1262591"/>
            <a:chExt cx="1741241" cy="115535"/>
          </a:xfrm>
        </p:grpSpPr>
        <p:cxnSp>
          <p:nvCxnSpPr>
            <p:cNvPr id="174" name="Straight Connector 173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>
            <a:off x="2509673" y="1456387"/>
            <a:ext cx="59855" cy="58879"/>
            <a:chOff x="2398645" y="3863270"/>
            <a:chExt cx="59855" cy="58879"/>
          </a:xfrm>
        </p:grpSpPr>
        <p:sp>
          <p:nvSpPr>
            <p:cNvPr id="172" name="Oval 171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Connector 100"/>
          <p:cNvCxnSpPr/>
          <p:nvPr/>
        </p:nvCxnSpPr>
        <p:spPr>
          <a:xfrm>
            <a:off x="697547" y="705418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sosceles Triangle 101"/>
          <p:cNvSpPr>
            <a:spLocks noChangeAspect="1"/>
          </p:cNvSpPr>
          <p:nvPr/>
        </p:nvSpPr>
        <p:spPr>
          <a:xfrm rot="6942149">
            <a:off x="1687921" y="11029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3090180" y="1462456"/>
            <a:ext cx="56010" cy="56010"/>
            <a:chOff x="3011758" y="4033638"/>
            <a:chExt cx="56010" cy="56010"/>
          </a:xfrm>
        </p:grpSpPr>
        <p:sp>
          <p:nvSpPr>
            <p:cNvPr id="170" name="Oval 16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1" name="Straight Connector 110"/>
          <p:cNvCxnSpPr>
            <a:cxnSpLocks noChangeAspect="1"/>
          </p:cNvCxnSpPr>
          <p:nvPr/>
        </p:nvCxnSpPr>
        <p:spPr>
          <a:xfrm rot="120000">
            <a:off x="3662903" y="1507303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/>
          <p:cNvSpPr>
            <a:spLocks noChangeAspect="1"/>
          </p:cNvSpPr>
          <p:nvPr/>
        </p:nvSpPr>
        <p:spPr>
          <a:xfrm rot="7020000">
            <a:off x="4051127" y="1664482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4111387" y="456420"/>
            <a:ext cx="859710" cy="200055"/>
            <a:chOff x="3831353" y="2895840"/>
            <a:chExt cx="859710" cy="200055"/>
          </a:xfrm>
        </p:grpSpPr>
        <p:sp>
          <p:nvSpPr>
            <p:cNvPr id="165" name="TextBox 164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Isosceles Triangle 168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7" name="Rounded Rectangle 166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41088" y="1732192"/>
            <a:ext cx="424658" cy="468031"/>
            <a:chOff x="4221866" y="2306299"/>
            <a:chExt cx="424658" cy="468031"/>
          </a:xfrm>
        </p:grpSpPr>
        <p:sp>
          <p:nvSpPr>
            <p:cNvPr id="158" name="Oval 157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116" name="Straight Arrow Connector 115"/>
          <p:cNvCxnSpPr/>
          <p:nvPr/>
        </p:nvCxnSpPr>
        <p:spPr>
          <a:xfrm flipV="1">
            <a:off x="293898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327553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 Box 15"/>
              <p:cNvSpPr txBox="1"/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blipFill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 Box 15"/>
              <p:cNvSpPr txBox="1"/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blipFill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3120774" y="1975926"/>
            <a:ext cx="1702497" cy="115535"/>
            <a:chOff x="2605298" y="1651989"/>
            <a:chExt cx="1702497" cy="115535"/>
          </a:xfrm>
        </p:grpSpPr>
        <p:cxnSp>
          <p:nvCxnSpPr>
            <p:cNvPr id="156" name="Straight Connector 155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ounded Rectangle 122"/>
          <p:cNvSpPr/>
          <p:nvPr/>
        </p:nvSpPr>
        <p:spPr>
          <a:xfrm>
            <a:off x="4122514" y="620651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Object plane pivot"/>
          <p:cNvGrpSpPr/>
          <p:nvPr/>
        </p:nvGrpSpPr>
        <p:grpSpPr>
          <a:xfrm>
            <a:off x="4268650" y="822760"/>
            <a:ext cx="56010" cy="56010"/>
            <a:chOff x="3011758" y="4033638"/>
            <a:chExt cx="56010" cy="56010"/>
          </a:xfrm>
        </p:grpSpPr>
        <p:sp>
          <p:nvSpPr>
            <p:cNvPr id="154" name="Oval 15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4393914" y="750738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26" name="Object plane pivot"/>
          <p:cNvGrpSpPr/>
          <p:nvPr/>
        </p:nvGrpSpPr>
        <p:grpSpPr>
          <a:xfrm>
            <a:off x="1354000" y="1459347"/>
            <a:ext cx="56010" cy="56010"/>
            <a:chOff x="3011758" y="4033638"/>
            <a:chExt cx="56010" cy="56010"/>
          </a:xfrm>
        </p:grpSpPr>
        <p:sp>
          <p:nvSpPr>
            <p:cNvPr id="152" name="Oval 151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Object plane pivot"/>
          <p:cNvGrpSpPr/>
          <p:nvPr/>
        </p:nvGrpSpPr>
        <p:grpSpPr>
          <a:xfrm>
            <a:off x="4794127" y="1459347"/>
            <a:ext cx="56010" cy="56010"/>
            <a:chOff x="3011758" y="4033638"/>
            <a:chExt cx="56010" cy="56010"/>
          </a:xfrm>
        </p:grpSpPr>
        <p:sp>
          <p:nvSpPr>
            <p:cNvPr id="150" name="Oval 14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V="1">
            <a:off x="1749265" y="1491231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</p:cNvCxnSpPr>
          <p:nvPr/>
        </p:nvCxnSpPr>
        <p:spPr>
          <a:xfrm flipV="1">
            <a:off x="3670123" y="787969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/>
          <p:cNvSpPr>
            <a:spLocks noChangeAspect="1"/>
          </p:cNvSpPr>
          <p:nvPr/>
        </p:nvSpPr>
        <p:spPr>
          <a:xfrm>
            <a:off x="1154020" y="1256282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Arc 132"/>
          <p:cNvSpPr>
            <a:spLocks noChangeAspect="1"/>
          </p:cNvSpPr>
          <p:nvPr/>
        </p:nvSpPr>
        <p:spPr>
          <a:xfrm>
            <a:off x="4597308" y="1261047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blipFill>
                <a:blip r:embed="rId6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Isosceles Triangle 146"/>
          <p:cNvSpPr>
            <a:spLocks noChangeAspect="1"/>
          </p:cNvSpPr>
          <p:nvPr/>
        </p:nvSpPr>
        <p:spPr>
          <a:xfrm rot="3953366">
            <a:off x="2247513" y="1586336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/>
          <p:cNvSpPr>
            <a:spLocks noChangeAspect="1"/>
          </p:cNvSpPr>
          <p:nvPr/>
        </p:nvSpPr>
        <p:spPr>
          <a:xfrm rot="3953366">
            <a:off x="4090601" y="12553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 hidden="1"/>
              <p:cNvSpPr/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 hidden="1"/>
              <p:cNvSpPr/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unc>
                        <m:func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7" name="Rectangle 216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Arc 184" hidden="1"/>
          <p:cNvSpPr>
            <a:spLocks noChangeAspect="1"/>
          </p:cNvSpPr>
          <p:nvPr/>
        </p:nvSpPr>
        <p:spPr>
          <a:xfrm>
            <a:off x="4174473" y="5238753"/>
            <a:ext cx="448080" cy="448080"/>
          </a:xfrm>
          <a:prstGeom prst="arc">
            <a:avLst>
              <a:gd name="adj1" fmla="val 12389123"/>
              <a:gd name="adj2" fmla="val 16183802"/>
            </a:avLst>
          </a:prstGeom>
          <a:solidFill>
            <a:srgbClr val="FF0000">
              <a:alpha val="38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c 185" hidden="1"/>
          <p:cNvSpPr>
            <a:spLocks noChangeAspect="1"/>
          </p:cNvSpPr>
          <p:nvPr/>
        </p:nvSpPr>
        <p:spPr>
          <a:xfrm>
            <a:off x="4226846" y="5295911"/>
            <a:ext cx="348408" cy="348408"/>
          </a:xfrm>
          <a:prstGeom prst="arc">
            <a:avLst>
              <a:gd name="adj1" fmla="val 14436240"/>
              <a:gd name="adj2" fmla="val 16212763"/>
            </a:avLst>
          </a:prstGeom>
          <a:solidFill>
            <a:srgbClr val="92D050">
              <a:alpha val="63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 Box 15" hidden="1"/>
              <p:cNvSpPr txBox="1"/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𝑆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12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Connector 257" hidden="1"/>
          <p:cNvCxnSpPr>
            <a:cxnSpLocks noChangeAspect="1"/>
          </p:cNvCxnSpPr>
          <p:nvPr/>
        </p:nvCxnSpPr>
        <p:spPr>
          <a:xfrm>
            <a:off x="3467131" y="4991115"/>
            <a:ext cx="952405" cy="484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 hidden="1"/>
          <p:cNvCxnSpPr>
            <a:cxnSpLocks noChangeAspect="1"/>
          </p:cNvCxnSpPr>
          <p:nvPr/>
        </p:nvCxnSpPr>
        <p:spPr>
          <a:xfrm>
            <a:off x="3686263" y="4224351"/>
            <a:ext cx="707336" cy="123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 hidden="1"/>
          <p:cNvCxnSpPr>
            <a:cxnSpLocks noChangeAspect="1"/>
          </p:cNvCxnSpPr>
          <p:nvPr/>
        </p:nvCxnSpPr>
        <p:spPr>
          <a:xfrm>
            <a:off x="3562464" y="4010065"/>
            <a:ext cx="126515" cy="22122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 Box 15" hidden="1"/>
              <p:cNvSpPr txBox="1"/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68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86539" y="3428455"/>
            <a:ext cx="4099790" cy="1881733"/>
            <a:chOff x="486539" y="3428455"/>
            <a:chExt cx="4099790" cy="1881733"/>
          </a:xfrm>
        </p:grpSpPr>
        <p:sp>
          <p:nvSpPr>
            <p:cNvPr id="183" name="Rectangle 182"/>
            <p:cNvSpPr/>
            <p:nvPr/>
          </p:nvSpPr>
          <p:spPr>
            <a:xfrm>
              <a:off x="490538" y="3452813"/>
              <a:ext cx="4071938" cy="1857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45191" y="4638363"/>
              <a:ext cx="424658" cy="468031"/>
              <a:chOff x="4221866" y="2306299"/>
              <a:chExt cx="424658" cy="468031"/>
            </a:xfrm>
          </p:grpSpPr>
          <p:sp>
            <p:nvSpPr>
              <p:cNvPr id="241" name="Oval 240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2" name="Group 241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243" name="Straight Arrow Connector 24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TextBox 24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46" name="TextBox 245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47" name="TextBox 24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646903" y="5003109"/>
              <a:ext cx="442244" cy="200055"/>
              <a:chOff x="3828278" y="1743945"/>
              <a:chExt cx="442244" cy="200055"/>
            </a:xfrm>
          </p:grpSpPr>
          <p:grpSp>
            <p:nvGrpSpPr>
              <p:cNvPr id="235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6" name="TextBox 235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209" name="TextBox 208"/>
            <p:cNvSpPr txBox="1"/>
            <p:nvPr/>
          </p:nvSpPr>
          <p:spPr>
            <a:xfrm rot="3675295">
              <a:off x="3153536" y="3700944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cxnSp>
          <p:nvCxnSpPr>
            <p:cNvPr id="184" name="Straight Connector 183"/>
            <p:cNvCxnSpPr>
              <a:cxnSpLocks noChangeAspect="1"/>
            </p:cNvCxnSpPr>
            <p:nvPr/>
          </p:nvCxnSpPr>
          <p:spPr>
            <a:xfrm flipV="1">
              <a:off x="2796859" y="3667118"/>
              <a:ext cx="1601079" cy="92858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 flipV="1">
              <a:off x="4399254" y="4645614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Arc 189"/>
            <p:cNvSpPr>
              <a:spLocks noChangeAspect="1"/>
            </p:cNvSpPr>
            <p:nvPr/>
          </p:nvSpPr>
          <p:spPr>
            <a:xfrm>
              <a:off x="140739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cxnSpLocks noChangeAspect="1"/>
            </p:cNvCxnSpPr>
            <p:nvPr/>
          </p:nvCxnSpPr>
          <p:spPr>
            <a:xfrm>
              <a:off x="566757" y="3514733"/>
              <a:ext cx="1933670" cy="98279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4399241" y="3514512"/>
              <a:ext cx="0" cy="118872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 flipV="1">
              <a:off x="1632179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9428" y="4062023"/>
              <a:ext cx="384048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 rot="19797080">
              <a:off x="2653496" y="4294659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6" name="Object plane pivot"/>
            <p:cNvGrpSpPr/>
            <p:nvPr/>
          </p:nvGrpSpPr>
          <p:grpSpPr>
            <a:xfrm>
              <a:off x="1607373" y="4033704"/>
              <a:ext cx="56010" cy="56010"/>
              <a:chOff x="3011758" y="4033638"/>
              <a:chExt cx="56010" cy="56010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Object plane pivot"/>
            <p:cNvGrpSpPr/>
            <p:nvPr/>
          </p:nvGrpSpPr>
          <p:grpSpPr>
            <a:xfrm>
              <a:off x="4372847" y="4033704"/>
              <a:ext cx="56010" cy="56010"/>
              <a:chOff x="3011758" y="4033638"/>
              <a:chExt cx="56010" cy="5601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TextBox 209"/>
            <p:cNvSpPr txBox="1"/>
            <p:nvPr/>
          </p:nvSpPr>
          <p:spPr>
            <a:xfrm rot="16200000">
              <a:off x="4073171" y="45121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 rot="1596922">
              <a:off x="48653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/>
                <p:cNvSpPr txBox="1"/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5" name="TextBox 2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Rectangle 217"/>
            <p:cNvSpPr/>
            <p:nvPr/>
          </p:nvSpPr>
          <p:spPr>
            <a:xfrm>
              <a:off x="3852945" y="5016504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/>
                <p:cNvSpPr/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Rectangle 221"/>
                <p:cNvSpPr/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2" name="Rectangle 2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Rectangle 225"/>
            <p:cNvSpPr/>
            <p:nvPr/>
          </p:nvSpPr>
          <p:spPr>
            <a:xfrm>
              <a:off x="3456053" y="3470278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5320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Z-AXIS</a:t>
              </a:r>
            </a:p>
          </p:txBody>
        </p:sp>
        <p:cxnSp>
          <p:nvCxnSpPr>
            <p:cNvPr id="188" name="Straight Connector 187"/>
            <p:cNvCxnSpPr/>
            <p:nvPr/>
          </p:nvCxnSpPr>
          <p:spPr>
            <a:xfrm flipH="1" flipV="1">
              <a:off x="3707095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Arc 188"/>
            <p:cNvSpPr>
              <a:spLocks noChangeAspect="1"/>
            </p:cNvSpPr>
            <p:nvPr/>
          </p:nvSpPr>
          <p:spPr>
            <a:xfrm>
              <a:off x="3485484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cxnSpLocks noChangeAspect="1"/>
            </p:cNvCxnSpPr>
            <p:nvPr/>
          </p:nvCxnSpPr>
          <p:spPr>
            <a:xfrm>
              <a:off x="3408432" y="3544883"/>
              <a:ext cx="651584" cy="1139342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364291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252" name="Straight Arrow Connector 251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TextBox 253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8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TextBox 254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8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Group 200"/>
            <p:cNvGrpSpPr/>
            <p:nvPr/>
          </p:nvGrpSpPr>
          <p:grpSpPr>
            <a:xfrm>
              <a:off x="3680156" y="4036813"/>
              <a:ext cx="56010" cy="56010"/>
              <a:chOff x="3011758" y="4033638"/>
              <a:chExt cx="56010" cy="56010"/>
            </a:xfrm>
          </p:grpSpPr>
          <p:sp>
            <p:nvSpPr>
              <p:cNvPr id="248" name="Oval 24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6" name="Straight Connector 255"/>
            <p:cNvCxnSpPr>
              <a:cxnSpLocks noChangeAspect="1"/>
            </p:cNvCxnSpPr>
            <p:nvPr/>
          </p:nvCxnSpPr>
          <p:spPr>
            <a:xfrm>
              <a:off x="3440219" y="4052922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3707690" y="5123400"/>
              <a:ext cx="694944" cy="115535"/>
              <a:chOff x="2607011" y="1651989"/>
              <a:chExt cx="694944" cy="115535"/>
            </a:xfrm>
          </p:grpSpPr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H="1">
                <a:off x="2608473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2607011" y="1709756"/>
                <a:ext cx="6949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 Box 15"/>
                <p:cNvSpPr txBox="1"/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 Box 15"/>
                <p:cNvSpPr txBox="1"/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4" name="Straight Connector 263"/>
            <p:cNvCxnSpPr>
              <a:cxnSpLocks noChangeAspect="1"/>
            </p:cNvCxnSpPr>
            <p:nvPr/>
          </p:nvCxnSpPr>
          <p:spPr>
            <a:xfrm>
              <a:off x="3881544" y="3800509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198"/>
            <p:cNvGrpSpPr/>
            <p:nvPr/>
          </p:nvGrpSpPr>
          <p:grpSpPr>
            <a:xfrm>
              <a:off x="1628316" y="5124690"/>
              <a:ext cx="2079672" cy="115535"/>
              <a:chOff x="867399" y="1262591"/>
              <a:chExt cx="2084325" cy="115535"/>
            </a:xfrm>
          </p:grpSpPr>
          <p:cxnSp>
            <p:nvCxnSpPr>
              <p:cNvPr id="250" name="Straight Connector 249"/>
              <p:cNvCxnSpPr>
                <a:cxnSpLocks/>
              </p:cNvCxnSpPr>
              <p:nvPr/>
            </p:nvCxnSpPr>
            <p:spPr>
              <a:xfrm>
                <a:off x="295172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/>
              <p:cNvCxnSpPr/>
              <p:nvPr/>
            </p:nvCxnSpPr>
            <p:spPr>
              <a:xfrm flipH="1" flipV="1">
                <a:off x="867399" y="1320358"/>
                <a:ext cx="208033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 Box 15"/>
                <p:cNvSpPr txBox="1"/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𝑑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8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Straight Connector 220"/>
            <p:cNvCxnSpPr>
              <a:cxnSpLocks noChangeAspect="1"/>
            </p:cNvCxnSpPr>
            <p:nvPr/>
          </p:nvCxnSpPr>
          <p:spPr>
            <a:xfrm flipV="1">
              <a:off x="3673161" y="4343417"/>
              <a:ext cx="192024" cy="11136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cxnSpLocks noChangeAspect="1"/>
            </p:cNvCxnSpPr>
            <p:nvPr/>
          </p:nvCxnSpPr>
          <p:spPr>
            <a:xfrm>
              <a:off x="3595776" y="4319604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cxnSpLocks noChangeAspect="1"/>
            </p:cNvCxnSpPr>
            <p:nvPr/>
          </p:nvCxnSpPr>
          <p:spPr>
            <a:xfrm>
              <a:off x="4033926" y="4064811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cxnSpLocks noChangeAspect="1"/>
            </p:cNvCxnSpPr>
            <p:nvPr/>
          </p:nvCxnSpPr>
          <p:spPr>
            <a:xfrm flipV="1">
              <a:off x="3866043" y="4200541"/>
              <a:ext cx="246888" cy="14318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85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7" y="800859"/>
            <a:ext cx="5050546" cy="30083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927" y="3621734"/>
            <a:ext cx="2090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scheimpflug_principle_mp_1.png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17927" y="800859"/>
            <a:ext cx="4804923" cy="27678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0502605">
            <a:off x="3433766" y="2116004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7" name="TextBox 6"/>
          <p:cNvSpPr txBox="1"/>
          <p:nvPr/>
        </p:nvSpPr>
        <p:spPr>
          <a:xfrm rot="20450588">
            <a:off x="2765407" y="1670614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8" name="TextBox 7"/>
          <p:cNvSpPr txBox="1"/>
          <p:nvPr/>
        </p:nvSpPr>
        <p:spPr>
          <a:xfrm rot="20450588">
            <a:off x="3062357" y="1265616"/>
            <a:ext cx="1593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 (also principal plane H)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52937" y="1214439"/>
            <a:ext cx="54234" cy="60521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52944" y="1623265"/>
            <a:ext cx="104717" cy="23963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8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302223" y="4276986"/>
            <a:ext cx="4479721" cy="213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agittalPlaneBack"/>
          <p:cNvSpPr/>
          <p:nvPr/>
        </p:nvSpPr>
        <p:spPr>
          <a:xfrm>
            <a:off x="666517" y="4861970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MeridionalPlaneBottom"/>
          <p:cNvGrpSpPr/>
          <p:nvPr/>
        </p:nvGrpSpPr>
        <p:grpSpPr>
          <a:xfrm>
            <a:off x="495135" y="5346345"/>
            <a:ext cx="4114800" cy="792480"/>
            <a:chOff x="6110486" y="3672326"/>
            <a:chExt cx="4114800" cy="792480"/>
          </a:xfrm>
        </p:grpSpPr>
        <p:sp>
          <p:nvSpPr>
            <p:cNvPr id="173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75" name="Straight Arrow Connector 174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TextBox 17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02" name="MeridionalPlaneTop"/>
          <p:cNvGrpSpPr/>
          <p:nvPr/>
        </p:nvGrpSpPr>
        <p:grpSpPr>
          <a:xfrm>
            <a:off x="495135" y="4592600"/>
            <a:ext cx="4114800" cy="792480"/>
            <a:chOff x="4934225" y="2918581"/>
            <a:chExt cx="4114800" cy="792480"/>
          </a:xfrm>
        </p:grpSpPr>
        <p:sp>
          <p:nvSpPr>
            <p:cNvPr id="171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103" name="rays and axis"/>
          <p:cNvGrpSpPr/>
          <p:nvPr/>
        </p:nvGrpSpPr>
        <p:grpSpPr>
          <a:xfrm>
            <a:off x="280965" y="4555284"/>
            <a:ext cx="4549139" cy="1515155"/>
            <a:chOff x="314302" y="2878884"/>
            <a:chExt cx="4549139" cy="1515155"/>
          </a:xfrm>
          <a:scene3d>
            <a:camera prst="isometricOffAxis2Left"/>
            <a:lightRig rig="threePt" dir="t"/>
          </a:scene3d>
        </p:grpSpPr>
        <p:cxnSp>
          <p:nvCxnSpPr>
            <p:cNvPr id="123" name="Straight Arrow Connector 122"/>
            <p:cNvCxnSpPr/>
            <p:nvPr/>
          </p:nvCxnSpPr>
          <p:spPr>
            <a:xfrm flipV="1">
              <a:off x="3495562" y="3325424"/>
              <a:ext cx="0" cy="365760"/>
            </a:xfrm>
            <a:prstGeom prst="straightConnector1">
              <a:avLst/>
            </a:prstGeom>
            <a:ln w="1651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2366849" y="3234936"/>
              <a:ext cx="0" cy="457200"/>
            </a:xfrm>
            <a:prstGeom prst="straightConnector1">
              <a:avLst/>
            </a:prstGeom>
            <a:ln w="1651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2363590" y="3636735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3497066" y="3636735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46714" y="3692366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 flipV="1">
              <a:off x="528859" y="3684375"/>
              <a:ext cx="0" cy="393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4637309" y="4201111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 Box 15"/>
                <p:cNvSpPr txBox="1"/>
                <p:nvPr/>
              </p:nvSpPr>
              <p:spPr>
                <a:xfrm flipH="1">
                  <a:off x="2308690" y="3653422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8690" y="3653422"/>
                  <a:ext cx="205000" cy="27389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 Box 15"/>
                <p:cNvSpPr txBox="1"/>
                <p:nvPr/>
              </p:nvSpPr>
              <p:spPr>
                <a:xfrm flipH="1">
                  <a:off x="3277107" y="3655332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77107" y="3655332"/>
                  <a:ext cx="201984" cy="27389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Oval 131"/>
            <p:cNvSpPr/>
            <p:nvPr/>
          </p:nvSpPr>
          <p:spPr>
            <a:xfrm>
              <a:off x="3467798" y="366530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1770543" y="34884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543" y="34884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/>
                <p:cNvSpPr txBox="1"/>
                <p:nvPr/>
              </p:nvSpPr>
              <p:spPr>
                <a:xfrm>
                  <a:off x="3808039" y="3649400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039" y="3649400"/>
                  <a:ext cx="275121" cy="2616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Arc 134"/>
            <p:cNvSpPr>
              <a:spLocks noChangeAspect="1"/>
            </p:cNvSpPr>
            <p:nvPr/>
          </p:nvSpPr>
          <p:spPr>
            <a:xfrm>
              <a:off x="2022392" y="3450425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/>
            <p:cNvSpPr>
              <a:spLocks noChangeAspect="1"/>
            </p:cNvSpPr>
            <p:nvPr/>
          </p:nvSpPr>
          <p:spPr>
            <a:xfrm>
              <a:off x="3389795" y="3497304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498615" y="287888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>
              <a:spLocks noChangeAspect="1"/>
            </p:cNvSpPr>
            <p:nvPr/>
          </p:nvSpPr>
          <p:spPr>
            <a:xfrm>
              <a:off x="4611687" y="4193410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525307" y="4001023"/>
              <a:ext cx="1837944" cy="115535"/>
              <a:chOff x="1102904" y="1262591"/>
              <a:chExt cx="1842047" cy="115535"/>
            </a:xfrm>
          </p:grpSpPr>
          <p:cxnSp>
            <p:nvCxnSpPr>
              <p:cNvPr id="169" name="Straight Connector 16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3493520" y="4278504"/>
              <a:ext cx="1144713" cy="115535"/>
              <a:chOff x="2605298" y="1651989"/>
              <a:chExt cx="1144713" cy="115535"/>
            </a:xfrm>
          </p:grpSpPr>
          <p:cxnSp>
            <p:nvCxnSpPr>
              <p:cNvPr id="167" name="Straight Connector 1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1190883" y="3978043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883" y="3978043"/>
                  <a:ext cx="347724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3822562" y="4108974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2562" y="4108974"/>
                  <a:ext cx="332335" cy="2462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3" name="Group 142"/>
            <p:cNvGrpSpPr/>
            <p:nvPr/>
          </p:nvGrpSpPr>
          <p:grpSpPr>
            <a:xfrm>
              <a:off x="2339176" y="3659269"/>
              <a:ext cx="59855" cy="58879"/>
              <a:chOff x="2398645" y="3863270"/>
              <a:chExt cx="59855" cy="58879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27050" y="2908300"/>
              <a:ext cx="1846580" cy="783838"/>
              <a:chOff x="527050" y="2908300"/>
              <a:chExt cx="1846580" cy="783838"/>
            </a:xfrm>
          </p:grpSpPr>
          <p:cxnSp>
            <p:nvCxnSpPr>
              <p:cNvPr id="163" name="Straight Connector 162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Isosceles Triangle 163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5" name="Straight Connector 144"/>
            <p:cNvCxnSpPr/>
            <p:nvPr/>
          </p:nvCxnSpPr>
          <p:spPr>
            <a:xfrm>
              <a:off x="3494764" y="3696114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Isosceles Triangle 145"/>
            <p:cNvSpPr>
              <a:spLocks noChangeAspect="1"/>
            </p:cNvSpPr>
            <p:nvPr/>
          </p:nvSpPr>
          <p:spPr>
            <a:xfrm rot="6900000">
              <a:off x="4174651" y="3990924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528523" y="2930138"/>
              <a:ext cx="0" cy="75895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4638562" y="3692139"/>
              <a:ext cx="0" cy="512064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 Box 15"/>
                <p:cNvSpPr txBox="1"/>
                <p:nvPr/>
              </p:nvSpPr>
              <p:spPr>
                <a:xfrm flipH="1">
                  <a:off x="314302" y="3232026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4302" y="3232026"/>
                  <a:ext cx="204810" cy="27389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Connector 149"/>
            <p:cNvCxnSpPr/>
            <p:nvPr/>
          </p:nvCxnSpPr>
          <p:spPr>
            <a:xfrm>
              <a:off x="3497307" y="3318798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Arc 150"/>
            <p:cNvSpPr>
              <a:spLocks noChangeAspect="1"/>
            </p:cNvSpPr>
            <p:nvPr/>
          </p:nvSpPr>
          <p:spPr>
            <a:xfrm flipH="1">
              <a:off x="440710" y="3468033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600000">
              <a:off x="3992240" y="345717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528239" y="3238652"/>
              <a:ext cx="1843372" cy="455379"/>
              <a:chOff x="528239" y="3238652"/>
              <a:chExt cx="1843372" cy="45537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Isosceles Triangle 161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/>
                <p:cNvSpPr txBox="1"/>
                <p:nvPr/>
              </p:nvSpPr>
              <p:spPr>
                <a:xfrm>
                  <a:off x="946611" y="34884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4" name="TextBox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1" y="3488499"/>
                  <a:ext cx="249253" cy="2616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 Box 15"/>
                <p:cNvSpPr txBox="1"/>
                <p:nvPr/>
              </p:nvSpPr>
              <p:spPr>
                <a:xfrm flipH="1">
                  <a:off x="4572394" y="3821589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5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2394" y="3821589"/>
                  <a:ext cx="291047" cy="27389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3960439" y="3488499"/>
                  <a:ext cx="275121" cy="271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439" y="3488499"/>
                  <a:ext cx="275121" cy="271036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Arc 156"/>
            <p:cNvSpPr>
              <a:spLocks noChangeAspect="1"/>
            </p:cNvSpPr>
            <p:nvPr/>
          </p:nvSpPr>
          <p:spPr>
            <a:xfrm>
              <a:off x="4245301" y="3442051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 Box 15"/>
                <p:cNvSpPr txBox="1"/>
                <p:nvPr/>
              </p:nvSpPr>
              <p:spPr>
                <a:xfrm flipH="1">
                  <a:off x="2313717" y="3366210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13717" y="3366210"/>
                  <a:ext cx="204810" cy="27389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 Box 15"/>
                <p:cNvSpPr txBox="1"/>
                <p:nvPr/>
              </p:nvSpPr>
              <p:spPr>
                <a:xfrm flipH="1">
                  <a:off x="3256654" y="3366210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56654" y="3366210"/>
                  <a:ext cx="204810" cy="273894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OpticalAxis"/>
            <p:cNvSpPr txBox="1"/>
            <p:nvPr/>
          </p:nvSpPr>
          <p:spPr>
            <a:xfrm>
              <a:off x="2450827" y="3527226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</p:grpSp>
      <p:grpSp>
        <p:nvGrpSpPr>
          <p:cNvPr id="105" name="SagittalPlaneFront"/>
          <p:cNvGrpSpPr/>
          <p:nvPr/>
        </p:nvGrpSpPr>
        <p:grpSpPr>
          <a:xfrm>
            <a:off x="207886" y="5082950"/>
            <a:ext cx="4227196" cy="792480"/>
            <a:chOff x="5922881" y="1620127"/>
            <a:chExt cx="4227196" cy="792480"/>
          </a:xfrm>
        </p:grpSpPr>
        <p:sp>
          <p:nvSpPr>
            <p:cNvPr id="106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3764678" y="4323002"/>
            <a:ext cx="922486" cy="304836"/>
            <a:chOff x="3831353" y="2889490"/>
            <a:chExt cx="922486" cy="304836"/>
          </a:xfrm>
        </p:grpSpPr>
        <p:sp>
          <p:nvSpPr>
            <p:cNvPr id="182" name="TextBox 181"/>
            <p:cNvSpPr txBox="1"/>
            <p:nvPr/>
          </p:nvSpPr>
          <p:spPr>
            <a:xfrm>
              <a:off x="4107516" y="288949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Isosceles Triangle 189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4" name="Rounded Rectangle 183"/>
            <p:cNvSpPr/>
            <p:nvPr/>
          </p:nvSpPr>
          <p:spPr>
            <a:xfrm>
              <a:off x="3831353" y="2921328"/>
              <a:ext cx="859710" cy="26002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107508" y="2994271"/>
              <a:ext cx="6463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Marginal ray</a:t>
              </a: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3877470" y="3080312"/>
              <a:ext cx="256032" cy="45720"/>
              <a:chOff x="3948921" y="2975531"/>
              <a:chExt cx="256032" cy="45720"/>
            </a:xfrm>
          </p:grpSpPr>
          <p:cxnSp>
            <p:nvCxnSpPr>
              <p:cNvPr id="187" name="Straight Connector 186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Isosceles Triangle 187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6" y="800859"/>
            <a:ext cx="4971427" cy="30083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scheimpflug_principle_mp_2_00.png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1604966" y="1917140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4961" y="90812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5371" y="772193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81375" y="908125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17985" y="102155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07553" y="1909445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103457" y="2017167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887029" y="2111746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91281" y="2160938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75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6" y="902252"/>
            <a:ext cx="4971427" cy="2805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scheimpflug_principle_mp_2_01.png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2539524" y="2486860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5878" y="150827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0980" y="1386845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56984" y="1522777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48902" y="162170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848040" y="2660322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645942" y="2776488"/>
            <a:ext cx="220595" cy="2443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41690" y="3050537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645942" y="3099729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7927" y="4419600"/>
            <a:ext cx="4802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Manual ray tracing … tracing rays from object points towards the front focal point</a:t>
            </a:r>
          </a:p>
        </p:txBody>
      </p:sp>
    </p:spTree>
    <p:extLst>
      <p:ext uri="{BB962C8B-B14F-4D97-AF65-F5344CB8AC3E}">
        <p14:creationId xmlns:p14="http://schemas.microsoft.com/office/powerpoint/2010/main" val="241541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5" y="902252"/>
            <a:ext cx="4610449" cy="2805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scheimpflug_principle_mp_2_02.png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2466818" y="2364344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72828" y="143207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7930" y="1310645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64884" y="1446577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75852" y="154550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16739" y="2500949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314641" y="2604415"/>
            <a:ext cx="220595" cy="2443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16739" y="2895228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320991" y="2944420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7927" y="4419600"/>
            <a:ext cx="4817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Manual ray tracing … tracing rays from image points towards the back focal point</a:t>
            </a:r>
          </a:p>
        </p:txBody>
      </p:sp>
    </p:spTree>
    <p:extLst>
      <p:ext uri="{BB962C8B-B14F-4D97-AF65-F5344CB8AC3E}">
        <p14:creationId xmlns:p14="http://schemas.microsoft.com/office/powerpoint/2010/main" val="336067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>
                <a:solidFill>
                  <a:srgbClr val="0096FF"/>
                </a:solidFill>
              </a:rPr>
              <a:t>Scheimpflug principle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73" y="5025992"/>
            <a:ext cx="1444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Pupil planes extended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810"/>
            <a:ext cx="5486400" cy="32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0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 hidden="1"/>
          <p:cNvGrpSpPr>
            <a:grpSpLocks noChangeAspect="1"/>
          </p:cNvGrpSpPr>
          <p:nvPr/>
        </p:nvGrpSpPr>
        <p:grpSpPr>
          <a:xfrm rot="20984220">
            <a:off x="2239623" y="3412149"/>
            <a:ext cx="659262" cy="685775"/>
            <a:chOff x="3025071" y="2316875"/>
            <a:chExt cx="659262" cy="685775"/>
          </a:xfrm>
        </p:grpSpPr>
        <p:cxnSp>
          <p:nvCxnSpPr>
            <p:cNvPr id="503" name="Straight Arrow Connector 502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Box 505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Figure 3.6 modified for AO journal </a:t>
            </a:r>
            <a:endParaRPr lang="en-US" dirty="0"/>
          </a:p>
        </p:txBody>
      </p:sp>
      <p:cxnSp>
        <p:nvCxnSpPr>
          <p:cNvPr id="280" name="Straight Arrow Connector 279" hidden="1"/>
          <p:cNvCxnSpPr/>
          <p:nvPr/>
        </p:nvCxnSpPr>
        <p:spPr>
          <a:xfrm flipV="1">
            <a:off x="4884795" y="4324351"/>
            <a:ext cx="434918" cy="93870"/>
          </a:xfrm>
          <a:prstGeom prst="straightConnector1">
            <a:avLst/>
          </a:prstGeom>
          <a:ln w="9525">
            <a:solidFill>
              <a:srgbClr val="1C87FC"/>
            </a:solidFill>
            <a:prstDash val="sysDot"/>
            <a:headEnd type="none" w="med" len="med"/>
            <a:tailEnd type="triangle" w="sm" len="lg"/>
          </a:ln>
          <a:effectLst>
            <a:outerShdw blurRad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 hidden="1"/>
          <p:cNvCxnSpPr/>
          <p:nvPr/>
        </p:nvCxnSpPr>
        <p:spPr>
          <a:xfrm rot="164208" flipV="1">
            <a:off x="4898489" y="4047342"/>
            <a:ext cx="0" cy="365760"/>
          </a:xfrm>
          <a:prstGeom prst="straightConnector1">
            <a:avLst/>
          </a:prstGeom>
          <a:ln w="9525">
            <a:solidFill>
              <a:srgbClr val="00B050"/>
            </a:solidFill>
            <a:prstDash val="sysDot"/>
            <a:headEnd type="none" w="med" len="med"/>
            <a:tailEnd type="triangle" w="sm" len="lg"/>
          </a:ln>
          <a:effectLst>
            <a:outerShdw blurRad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 hidden="1"/>
              <p:cNvSpPr txBox="1"/>
              <p:nvPr/>
            </p:nvSpPr>
            <p:spPr>
              <a:xfrm>
                <a:off x="4841550" y="3988507"/>
                <a:ext cx="306942" cy="24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9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4" name="TextBox 283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50" y="3988507"/>
                <a:ext cx="306942" cy="241733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 hidden="1"/>
              <p:cNvSpPr txBox="1"/>
              <p:nvPr/>
            </p:nvSpPr>
            <p:spPr>
              <a:xfrm rot="20675005">
                <a:off x="5094922" y="4134726"/>
                <a:ext cx="29873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1C8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solidFill>
                                <a:srgbClr val="1C87F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900" dirty="0">
                  <a:solidFill>
                    <a:srgbClr val="1C87FC"/>
                  </a:solidFill>
                </a:endParaRPr>
              </a:p>
            </p:txBody>
          </p:sp>
        </mc:Choice>
        <mc:Fallback xmlns="">
          <p:sp>
            <p:nvSpPr>
              <p:cNvPr id="285" name="TextBox 284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75005">
                <a:off x="5094922" y="4134726"/>
                <a:ext cx="298736" cy="2308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4551" y="3056255"/>
            <a:ext cx="5656166" cy="2679700"/>
            <a:chOff x="44551" y="3056255"/>
            <a:chExt cx="5656166" cy="2679700"/>
          </a:xfrm>
        </p:grpSpPr>
        <p:sp>
          <p:nvSpPr>
            <p:cNvPr id="277" name="white canvas"/>
            <p:cNvSpPr/>
            <p:nvPr/>
          </p:nvSpPr>
          <p:spPr>
            <a:xfrm>
              <a:off x="82020" y="3056255"/>
              <a:ext cx="5275793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44127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44131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33145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43942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ameraFramePlaneBotLeft"/>
            <p:cNvSpPr/>
            <p:nvPr/>
          </p:nvSpPr>
          <p:spPr>
            <a:xfrm>
              <a:off x="126347" y="44152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6615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6874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44611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44162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/>
                <p:cNvSpPr txBox="1"/>
                <p:nvPr/>
              </p:nvSpPr>
              <p:spPr>
                <a:xfrm rot="21480000">
                  <a:off x="4174091" y="3978057"/>
                  <a:ext cx="275121" cy="25962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72" name="TextBox 2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174091" y="3978057"/>
                  <a:ext cx="275121" cy="259623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1" name="MeridionalPlaneTop"/>
            <p:cNvGrpSpPr/>
            <p:nvPr/>
          </p:nvGrpSpPr>
          <p:grpSpPr>
            <a:xfrm rot="21480000">
              <a:off x="343059" y="37124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40692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8409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5125701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5125701"/>
                  <a:ext cx="278217" cy="246221"/>
                </a:xfrm>
                <a:prstGeom prst="rect">
                  <a:avLst/>
                </a:prstGeom>
                <a:blipFill>
                  <a:blip r:embed="rId56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31553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3155333"/>
                  <a:ext cx="305275" cy="215444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33051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8806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6990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41480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41055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4303807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10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4303807"/>
                  <a:ext cx="371496" cy="273894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40980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10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10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4098038"/>
                  <a:ext cx="414937" cy="273894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42915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4384648"/>
                  <a:ext cx="249253" cy="261610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4384648"/>
                  <a:ext cx="249253" cy="261610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41862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4186246"/>
                  <a:ext cx="275121" cy="261610"/>
                </a:xfrm>
                <a:prstGeom prst="rect">
                  <a:avLst/>
                </a:prstGeom>
                <a:blipFill>
                  <a:blip r:embed="rId61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43068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516331" y="4522995"/>
              <a:ext cx="1199522" cy="259538"/>
              <a:chOff x="3516331" y="4522995"/>
              <a:chExt cx="1199522" cy="259538"/>
            </a:xfrm>
          </p:grpSpPr>
          <p:cxnSp>
            <p:nvCxnSpPr>
              <p:cNvPr id="152" name="Straight Arrow Connector 151"/>
              <p:cNvCxnSpPr>
                <a:cxnSpLocks noChangeAspect="1"/>
              </p:cNvCxnSpPr>
              <p:nvPr/>
            </p:nvCxnSpPr>
            <p:spPr>
              <a:xfrm rot="21360000" flipV="1">
                <a:off x="3516331" y="4637727"/>
                <a:ext cx="1199522" cy="144806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olid"/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/>
                  <p:cNvSpPr txBox="1"/>
                  <p:nvPr/>
                </p:nvSpPr>
                <p:spPr>
                  <a:xfrm rot="20940000">
                    <a:off x="3833542" y="4522995"/>
                    <a:ext cx="33554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3" name="TextBox 1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940000">
                    <a:off x="3833542" y="4522995"/>
                    <a:ext cx="335541" cy="246221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41193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41008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4100835"/>
                  <a:ext cx="261610" cy="246221"/>
                </a:xfrm>
                <a:prstGeom prst="rect">
                  <a:avLst/>
                </a:prstGeom>
                <a:blipFill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4049406" y="4383514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4049406" y="4383514"/>
                  <a:ext cx="261610" cy="254813"/>
                </a:xfrm>
                <a:prstGeom prst="rect">
                  <a:avLst/>
                </a:prstGeom>
                <a:blipFill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40900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8365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836559"/>
                  <a:ext cx="923808" cy="246221"/>
                </a:xfrm>
                <a:prstGeom prst="rect">
                  <a:avLst/>
                </a:prstGeom>
                <a:blipFill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8148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45006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8" name="chief ray (output)"/>
            <p:cNvCxnSpPr/>
            <p:nvPr/>
          </p:nvCxnSpPr>
          <p:spPr>
            <a:xfrm>
              <a:off x="3515581" y="4319975"/>
              <a:ext cx="1190821" cy="523805"/>
            </a:xfrm>
            <a:prstGeom prst="line">
              <a:avLst/>
            </a:prstGeom>
            <a:ln w="9525"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marginal ray (output)"/>
            <p:cNvGrpSpPr/>
            <p:nvPr/>
          </p:nvGrpSpPr>
          <p:grpSpPr>
            <a:xfrm>
              <a:off x="3492899" y="3692791"/>
              <a:ext cx="1192255" cy="404800"/>
              <a:chOff x="2653394" y="2697311"/>
              <a:chExt cx="1192255" cy="404800"/>
            </a:xfrm>
          </p:grpSpPr>
          <p:cxnSp>
            <p:nvCxnSpPr>
              <p:cNvPr id="231" name="Straight Connector 230"/>
              <p:cNvCxnSpPr>
                <a:cxnSpLocks/>
              </p:cNvCxnSpPr>
              <p:nvPr/>
            </p:nvCxnSpPr>
            <p:spPr>
              <a:xfrm>
                <a:off x="2653394" y="2697311"/>
                <a:ext cx="1192255" cy="404800"/>
              </a:xfrm>
              <a:prstGeom prst="line">
                <a:avLst/>
              </a:prstGeom>
              <a:ln w="9525"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Isosceles Triangle 232"/>
              <p:cNvSpPr>
                <a:spLocks noChangeAspect="1"/>
              </p:cNvSpPr>
              <p:nvPr/>
            </p:nvSpPr>
            <p:spPr>
              <a:xfrm rot="6600000">
                <a:off x="3148328" y="283806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45500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1090670" y="4648400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7039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703982"/>
                  <a:ext cx="608751" cy="246221"/>
                </a:xfrm>
                <a:prstGeom prst="rect">
                  <a:avLst/>
                </a:prstGeom>
                <a:blipFill>
                  <a:blip r:embed="rId66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8609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599494" y="4926729"/>
              <a:ext cx="1869525" cy="394223"/>
              <a:chOff x="599494" y="4926729"/>
              <a:chExt cx="1869525" cy="394223"/>
            </a:xfrm>
          </p:grpSpPr>
          <p:cxnSp>
            <p:nvCxnSpPr>
              <p:cNvPr id="154" name="Straight Arrow Connector 153"/>
              <p:cNvCxnSpPr>
                <a:cxnSpLocks noChangeAspect="1"/>
              </p:cNvCxnSpPr>
              <p:nvPr/>
            </p:nvCxnSpPr>
            <p:spPr>
              <a:xfrm rot="21360000" flipV="1">
                <a:off x="599494" y="5095273"/>
                <a:ext cx="1869525" cy="225679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olid"/>
                <a:headEnd type="arrow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/>
                  <p:cNvSpPr txBox="1"/>
                  <p:nvPr/>
                </p:nvSpPr>
                <p:spPr>
                  <a:xfrm rot="20940000">
                    <a:off x="1716201" y="4926729"/>
                    <a:ext cx="33554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5" name="TextBox 1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940000">
                    <a:off x="1716201" y="4926729"/>
                    <a:ext cx="335541" cy="246221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587886" y="4754841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587886" y="4754841"/>
                  <a:ext cx="349904" cy="246221"/>
                </a:xfrm>
                <a:prstGeom prst="rect">
                  <a:avLst/>
                </a:prstGeom>
                <a:blipFill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082819" y="4657078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082819" y="4657078"/>
                  <a:ext cx="349903" cy="254685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53479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5347951"/>
                  <a:ext cx="334772" cy="246221"/>
                </a:xfrm>
                <a:prstGeom prst="rect">
                  <a:avLst/>
                </a:prstGeom>
                <a:blipFill>
                  <a:blip r:embed="rId70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44551" y="5193729"/>
              <a:ext cx="436564" cy="514684"/>
              <a:chOff x="6162222" y="3812157"/>
              <a:chExt cx="436564" cy="514684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med" len="lg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med" len="lg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med" len="lg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62222" y="3812157"/>
                <a:ext cx="15716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88453" y="3897089"/>
                <a:ext cx="1000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38" name="Arc 237"/>
            <p:cNvSpPr>
              <a:spLocks noChangeAspect="1"/>
            </p:cNvSpPr>
            <p:nvPr/>
          </p:nvSpPr>
          <p:spPr>
            <a:xfrm>
              <a:off x="4415722" y="3895781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CameraFramePlaneBotRight"/>
            <p:cNvSpPr/>
            <p:nvPr/>
          </p:nvSpPr>
          <p:spPr>
            <a:xfrm>
              <a:off x="2986712" y="44184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9283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44138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6615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SagittalPlaneFront"/>
            <p:cNvSpPr/>
            <p:nvPr/>
          </p:nvSpPr>
          <p:spPr>
            <a:xfrm rot="21480000">
              <a:off x="663049" y="4307576"/>
              <a:ext cx="2659184" cy="914396"/>
            </a:xfrm>
            <a:prstGeom prst="rect">
              <a:avLst/>
            </a:prstGeom>
            <a:solidFill>
              <a:schemeClr val="bg1">
                <a:lumMod val="75000"/>
                <a:alpha val="24000"/>
              </a:schemeClr>
            </a:solidFill>
            <a:ln w="6985">
              <a:gradFill>
                <a:gsLst>
                  <a:gs pos="0">
                    <a:schemeClr val="tx1">
                      <a:lumMod val="50000"/>
                      <a:lumOff val="50000"/>
                      <a:alpha val="80000"/>
                    </a:schemeClr>
                  </a:gs>
                  <a:gs pos="35000">
                    <a:schemeClr val="tx1">
                      <a:lumMod val="50000"/>
                      <a:lumOff val="50000"/>
                      <a:alpha val="80000"/>
                    </a:schemeClr>
                  </a:gs>
                  <a:gs pos="94000">
                    <a:schemeClr val="tx1">
                      <a:lumMod val="50000"/>
                      <a:lumOff val="50000"/>
                      <a:alpha val="80000"/>
                    </a:schemeClr>
                  </a:gs>
                  <a:gs pos="94000">
                    <a:schemeClr val="bg1">
                      <a:lumMod val="75000"/>
                      <a:alpha val="0"/>
                    </a:schemeClr>
                  </a:gs>
                </a:gsLst>
                <a:lin ang="2100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text_meriplane"/>
            <p:cNvSpPr txBox="1"/>
            <p:nvPr/>
          </p:nvSpPr>
          <p:spPr>
            <a:xfrm rot="21480000">
              <a:off x="854206" y="4850937"/>
              <a:ext cx="1268879" cy="230832"/>
            </a:xfrm>
            <a:prstGeom prst="rect">
              <a:avLst/>
            </a:prstGeom>
            <a:noFill/>
            <a:scene3d>
              <a:camera prst="isometricOffAxis1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  <p:grpSp>
          <p:nvGrpSpPr>
            <p:cNvPr id="21" name="Marginal ray (input)"/>
            <p:cNvGrpSpPr/>
            <p:nvPr/>
          </p:nvGrpSpPr>
          <p:grpSpPr>
            <a:xfrm>
              <a:off x="595070" y="3876183"/>
              <a:ext cx="1826560" cy="991677"/>
              <a:chOff x="595070" y="3876183"/>
              <a:chExt cx="1826560" cy="991677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 flipV="1">
                <a:off x="595070" y="3876183"/>
                <a:ext cx="1826560" cy="991677"/>
              </a:xfrm>
              <a:prstGeom prst="line">
                <a:avLst/>
              </a:prstGeom>
              <a:ln w="9525"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9" name="Isosceles Triangle 248"/>
              <p:cNvSpPr>
                <a:spLocks noChangeAspect="1"/>
              </p:cNvSpPr>
              <p:nvPr/>
            </p:nvSpPr>
            <p:spPr>
              <a:xfrm rot="3686579">
                <a:off x="1293992" y="443243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chief ray (input)"/>
            <p:cNvCxnSpPr/>
            <p:nvPr/>
          </p:nvCxnSpPr>
          <p:spPr>
            <a:xfrm>
              <a:off x="574933" y="4117499"/>
              <a:ext cx="1873598" cy="410070"/>
            </a:xfrm>
            <a:prstGeom prst="line">
              <a:avLst/>
            </a:prstGeom>
            <a:ln w="9525"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42715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2850526" y="3868018"/>
              <a:ext cx="637111" cy="764364"/>
              <a:chOff x="7949953" y="848592"/>
              <a:chExt cx="637111" cy="764364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7111" cy="735524"/>
                <a:chOff x="3056010" y="2284667"/>
                <a:chExt cx="637111" cy="735524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1194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7" name="TextBox 4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11945" cy="230832"/>
                    </a:xfrm>
                    <a:prstGeom prst="rect">
                      <a:avLst/>
                    </a:prstGeom>
                    <a:blipFill>
                      <a:blip r:embed="rId71"/>
                      <a:stretch>
                        <a:fillRect r="-39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20152" cy="2417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8" name="TextBox 4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20152" cy="241733"/>
                    </a:xfrm>
                    <a:prstGeom prst="rect">
                      <a:avLst/>
                    </a:prstGeom>
                    <a:blipFill>
                      <a:blip r:embed="rId72"/>
                      <a:stretch>
                        <a:fillRect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484" name="TextBox 4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46221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43866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41183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5123036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5123036"/>
                  <a:ext cx="281424" cy="246221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5249209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43866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0429" y="4052309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11341" y="4651177"/>
                  <a:ext cx="24925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11341" y="4651177"/>
                  <a:ext cx="249253" cy="246221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5247598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54920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43866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2810" y="4054690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21045" y="3095843"/>
              <a:ext cx="930501" cy="475344"/>
              <a:chOff x="221045" y="3095843"/>
              <a:chExt cx="930501" cy="475344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221045" y="3095843"/>
                <a:ext cx="930501" cy="304836"/>
                <a:chOff x="3831353" y="2889490"/>
                <a:chExt cx="930501" cy="304836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4107516" y="2889490"/>
                  <a:ext cx="522900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Chief ray</a:t>
                  </a:r>
                </a:p>
              </p:txBody>
            </p:sp>
            <p:grpSp>
              <p:nvGrpSpPr>
                <p:cNvPr id="143" name="Group 142"/>
                <p:cNvGrpSpPr/>
                <p:nvPr/>
              </p:nvGrpSpPr>
              <p:grpSpPr>
                <a:xfrm>
                  <a:off x="3877478" y="2975531"/>
                  <a:ext cx="256032" cy="45720"/>
                  <a:chOff x="3948921" y="2975531"/>
                  <a:chExt cx="256032" cy="45720"/>
                </a:xfrm>
              </p:grpSpPr>
              <p:cxnSp>
                <p:nvCxnSpPr>
                  <p:cNvPr id="149" name="Straight Connector 148"/>
                  <p:cNvCxnSpPr/>
                  <p:nvPr/>
                </p:nvCxnSpPr>
                <p:spPr>
                  <a:xfrm>
                    <a:off x="3948921" y="2998391"/>
                    <a:ext cx="256032" cy="0"/>
                  </a:xfrm>
                  <a:prstGeom prst="line">
                    <a:avLst/>
                  </a:prstGeom>
                  <a:ln w="9525">
                    <a:solidFill>
                      <a:srgbClr val="F520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Isosceles Triangle 149"/>
                  <p:cNvSpPr/>
                  <p:nvPr/>
                </p:nvSpPr>
                <p:spPr>
                  <a:xfrm rot="5400000">
                    <a:off x="4054077" y="2975531"/>
                    <a:ext cx="45720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rgbClr val="F5208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44" name="Rounded Rectangle 183"/>
                <p:cNvSpPr/>
                <p:nvPr/>
              </p:nvSpPr>
              <p:spPr>
                <a:xfrm>
                  <a:off x="3831353" y="2921328"/>
                  <a:ext cx="859710" cy="260022"/>
                </a:xfrm>
                <a:prstGeom prst="roundRect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4107508" y="2994271"/>
                  <a:ext cx="65434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Marginal ray</a:t>
                  </a:r>
                </a:p>
              </p:txBody>
            </p:sp>
            <p:grpSp>
              <p:nvGrpSpPr>
                <p:cNvPr id="146" name="Group 145"/>
                <p:cNvGrpSpPr/>
                <p:nvPr/>
              </p:nvGrpSpPr>
              <p:grpSpPr>
                <a:xfrm>
                  <a:off x="3877470" y="3080312"/>
                  <a:ext cx="256032" cy="45720"/>
                  <a:chOff x="3948921" y="2975531"/>
                  <a:chExt cx="256032" cy="45720"/>
                </a:xfrm>
              </p:grpSpPr>
              <p:cxnSp>
                <p:nvCxnSpPr>
                  <p:cNvPr id="147" name="Straight Connector 146"/>
                  <p:cNvCxnSpPr/>
                  <p:nvPr/>
                </p:nvCxnSpPr>
                <p:spPr>
                  <a:xfrm>
                    <a:off x="3948921" y="2998391"/>
                    <a:ext cx="256032" cy="0"/>
                  </a:xfrm>
                  <a:prstGeom prst="line">
                    <a:avLst/>
                  </a:prstGeom>
                  <a:ln w="9525">
                    <a:solidFill>
                      <a:srgbClr val="0096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Isosceles Triangle 147"/>
                  <p:cNvSpPr/>
                  <p:nvPr/>
                </p:nvSpPr>
                <p:spPr>
                  <a:xfrm rot="5400000">
                    <a:off x="4054077" y="2975531"/>
                    <a:ext cx="45720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rgbClr val="009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3241045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3443154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0429" y="4052309"/>
                  <a:ext cx="18288" cy="182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3371132"/>
                <a:ext cx="41069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0868" y="4210087"/>
                  <a:ext cx="3649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868" y="4210087"/>
                  <a:ext cx="364907" cy="246221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Arc 231"/>
            <p:cNvSpPr>
              <a:spLocks noChangeAspect="1"/>
            </p:cNvSpPr>
            <p:nvPr/>
          </p:nvSpPr>
          <p:spPr>
            <a:xfrm flipH="1">
              <a:off x="484881" y="4555437"/>
              <a:ext cx="448080" cy="448080"/>
            </a:xfrm>
            <a:prstGeom prst="arc">
              <a:avLst>
                <a:gd name="adj1" fmla="val 10457222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 Box 15"/>
                <p:cNvSpPr txBox="1"/>
                <p:nvPr/>
              </p:nvSpPr>
              <p:spPr>
                <a:xfrm flipH="1">
                  <a:off x="2372682" y="3892850"/>
                  <a:ext cx="282196" cy="364101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3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2682" y="3892850"/>
                  <a:ext cx="282196" cy="364101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 Box 15"/>
                <p:cNvSpPr txBox="1"/>
                <p:nvPr/>
              </p:nvSpPr>
              <p:spPr>
                <a:xfrm flipH="1">
                  <a:off x="3242021" y="376055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 dirty="0"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4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42021" y="3760557"/>
                  <a:ext cx="204810" cy="273894"/>
                </a:xfrm>
                <a:prstGeom prst="rect">
                  <a:avLst/>
                </a:prstGeom>
                <a:blipFill>
                  <a:blip r:embed="rId78"/>
                  <a:stretch>
                    <a:fillRect r="-181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 rot="21480000">
                  <a:off x="915862" y="4592609"/>
                  <a:ext cx="249253" cy="246221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915862" y="4592609"/>
                  <a:ext cx="249253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>
              <a:off x="124589" y="3676772"/>
              <a:ext cx="1069134" cy="1236448"/>
            </a:xfrm>
            <a:prstGeom prst="arc">
              <a:avLst>
                <a:gd name="adj1" fmla="val 5787066"/>
                <a:gd name="adj2" fmla="val 10365423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7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148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288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283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85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160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274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274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276" name="Straight Arrow Connector 275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4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270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6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Oval 178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Oval 187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Isosceles Triangle 193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262" name="Straight Arrow Connector 261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56" name="Straight Arrow Connector 25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02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25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204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25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Connector 207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Arc 212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34" name="Straight Connector 233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Isosceles Triangle 234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9" name="Rounded Rectangle 228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oup 219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normalToImagePlane"/>
            <p:cNvCxnSpPr>
              <a:endCxn id="222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10483</TotalTime>
  <Words>799</Words>
  <Application>Microsoft Office PowerPoint</Application>
  <PresentationFormat>Custom</PresentationFormat>
  <Paragraphs>662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Batang</vt:lpstr>
      <vt:lpstr>Arial</vt:lpstr>
      <vt:lpstr>Calibri</vt:lpstr>
      <vt:lpstr>Calibri Light</vt:lpstr>
      <vt:lpstr>Cambria Math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324</cp:revision>
  <dcterms:created xsi:type="dcterms:W3CDTF">2015-09-02T22:57:10Z</dcterms:created>
  <dcterms:modified xsi:type="dcterms:W3CDTF">2016-10-08T06:07:15Z</dcterms:modified>
</cp:coreProperties>
</file>